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D1E75-BB22-4BFA-A485-D2EAD56FB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BF176-40C8-4433-97F1-A7ECD219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A6E53-0CE5-4491-9492-8EEA58BEC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9CBE7-8D6C-4BF8-AEF7-1DC8937A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1A879-8F3A-4E91-B6A8-86295247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621E6-3122-451A-BC56-3B9204E0A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B891D-B467-4079-93D3-180E3452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AF9AA-6704-461E-AD90-963E5B25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8A84D-1CAB-4636-A92F-3E8FF919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F9424-FBEB-4C02-A21D-E5EEBB53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00221-6A14-448B-8112-06F20876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1300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护理服务交流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护理服务交流的核心概念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护理服务交流的实践应用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护理服务交流的挑战与解决方案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护理服务交流案例研究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43" r="31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护理服务是指为满足患者的生理、心理和社会需求，提供的专业护理和关怀服务。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护理服务具有全面性、专业性、连续性和人文关怀的特点，旨在促进患者的康复和健康。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通过专业的护理服务，患者能够得到全面的照顾和关怀，有助于提高生活质量。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良好的护理服务能够加速患者的康复进程，减少并发症的发生。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优质的护理服务能够提高医疗效果，降低患者的再入院率。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良好的护理服务有助于建立良好的医患关系，提高患者满意度。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从早期的家庭护理到现代的专业化护理，护理服务经历了漫长的发展历程。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38" r="192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随着医疗技术的进步和社会需求的变化，护理服务正朝着更加专业化、人性化、科技化的方向发展。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未来护理服务将更加注重个性化、预防性和跨学科的合作，以满足人们日益增长的健康需求。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护理服务交流的核心概念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有效沟通是指通过语言、文字、符号等方式，准确、清晰、及时地传递信息、思想和情感的过程。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在护理服务中，有效沟通是建立良好护患关系、提高患者满意度、减少医疗纠纷的重要保障。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有效沟通的重要性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包括清晰明确的表达、积极倾听、适当的反馈和有效的肢体语言等。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0" b="4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08" b="7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倾听是一种主动的过程，需要集中注意力、理解对方表达的内容和情感，并给予适当的反馈。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倾听是建立信任、理解患者需求、提高患者满意度的重要手段。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倾听的技巧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包括保持眼神接触、避免打断对方、捕捉非语言暗示、总结和确认等。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表达方式是指通过语言、文字、符号等方式，将自己的思想、情感和信息传递给对方的方式。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在护理服务中，合适的表达方式能够增强沟通效果，提高患者满意度。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表达方式的技巧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包括使用简单易懂的语言、避免专业术语、注意语气和语调等。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非语言交流的重要性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在护理服务中，非语言交流能够增强沟通效果，传递微妙的信息和情感。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非语言交流的技巧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包括保持微笑、适当的肢体语言、注意目光接触等。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非语言交流是指通过肢体语言、面部表情、目光接触等方式传递信息、思想和情感的过程。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护理服务交流的实践应用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通过与患者交流，护士可以向患者提供健康指导，包括疾病知识、治疗方案、康复技巧等方面的信息，帮助患者更好地了解和配合治疗。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通过与患者进行有效的交流，护士可以了解患者的病情、需求和期望，从而建立信任关系，提高患者的满意度。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通过与患者交流，护士可以及时发现患者的病情变化，如疼痛、发热等症状，及时报告医生进行处理。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48" r="167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48" r="167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与患者的交流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88" r="166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及时反馈工作中的问题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通过与同事交流，护士可以及时反馈工作中遇到的问题，如设备故障、药品短缺等，寻求解决方案并改进工作流程。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分享经验和知识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通过与同事交流，护士可以分享自己的经验和知识，提高整个团队的护理水平。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协作完成护理任务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通过与同事交流，护士可以更好地协作完成护理任务，如手术配合、重症监护等，提高工作效率和质量。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与同事的交流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通过与家属交流，护士可以向家属提供家庭护理指导，如病情观察、日常护理等方面的知识，帮助家属更好地照顾患者。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提供家庭护理指导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通过与家属交流，护士可以及时向家属通报患者的病情变化、治疗进展等情况，帮助家属更好地了解患者的状况。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沟通患者病情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通过与家属交流，护士可以了解家属的支持需求，协调家庭成员为患者提供情感支持和物质帮助，促进患者的康复。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协调家庭支持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与家属的交流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护理服务交流的挑战与解决方案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https://d.book118.com/567113005012006051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2024-09-23T21:20:48.632</cp:lastPrinted>
  <dcterms:created xsi:type="dcterms:W3CDTF">2024-09-23T13:20:48Z</dcterms:created>
  <dcterms:modified xsi:type="dcterms:W3CDTF">2024-09-23T13:20:50Z</dcterms:modified>
</cp:coreProperties>
</file>