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DC259-70D2-4A6F-B97B-63DB2FD83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E8BC8-0EC3-4B92-949E-3559B008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E3FB3-EA7E-4B04-94FC-9AB25640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9A080-9903-48E7-AC2B-E19A9F04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0BEF0-E40B-413C-B6E0-BAD80445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1270E-1B11-46F4-91CD-230A5D7A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B534C-D4F9-4820-BA83-902985AB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CE7D2-DEE1-41F4-A54B-E088C824B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F6928-27EA-4088-9EC7-3D00C0FC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45484-7D97-4061-9E42-DD225E18C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33F43-4CD0-4951-B380-3F7DB831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13140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权编法条新旧对照\n## 1.物权编法条概述及重要性\n### 1.1物权编法条的基本概念与范围\n### 1.2物权编法条的历史发展及重要性\n### 1.3物权编法条在实践中的应用及影响\n## 2.物权编法条新旧对照概述\n### 2.1新旧物权编法条的主要变化\n### 2.2新旧物权编法条的对比分析\n### 2.3新旧物权编法条的影响及应对策略\n## 3.物权编法条中不动产物权的规定\n### 3.1不动产物权的基本概念与范围\n### 3.2不动产物权的新旧规定对比\n### 3.3不动产物权在实际案例中的应用及启示\n## 4.物权编法条中动产物权的规定\n### 4.1动产物权的基本概念与范围\n### 4.2动产物权的新旧规定对比\n### 4.3动产物权在实际案例中的应用及启示\n## 5.物权编法条中权利质权的规定\n### 5.1权利质权的基本概念与范围\n### 5.2权利质权的新旧规定对比\n### 5.3权利质权在实际案例中的应用及启示\n## 6.物权编法条中其他物权的规定\n### 6.1其他物权的基本概念与范围\n### 6.2其他物权的新旧规定对比\n### 6.3其他物权在实际案例中的应用及启示\n## 7.物权编法条的未来发展趋势与展望\n### 7.1物权编法条的发展趋势\n### 7.2物权编法条的未来挑战与机遇\n### 7.3物权编法条的研究方向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物权编法条新旧对照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物权编法条概述及重要性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物权编法条是指涉及物权制度的法律条文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规定物权的定义、种类、效力等方面的内容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旨在保障物的归属和利用，维护市场经济秩序</a:t>
                </a:r>
                <a:endParaRPr/>
              </a:p>
            </p:txBody>
          </p:sp>
        </p:grpSp>
        <p:grpSp>
          <p:nvGrpSpPr>
            <p:cNvPr id="216" name="组合 21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物权编法条的范围包括不动产物权、动产物权和权利质权等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不动产物权：如土地、建筑物等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动产物权：如动产的所有权、抵押权等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权利质权：如股权、债权等</a:t>
                </a:r>
                <a:endParaRPr/>
              </a:p>
            </p:txBody>
          </p:sp>
        </p:grpSp>
        <p:grpSp>
          <p:nvGrpSpPr>
            <p:cNvPr id="219" name="组合 21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物权编法条是民法体系的重要组成部分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与合同法、侵权责任法等法律相互补充，共同维护民事权利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物权编法条的基本概念与范围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物权编法条的历史发展及重要性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组合 2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组合 2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物权编法条的历史发展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从古代罗马法到现代民法，物权制度逐渐完善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我国物权法制度的发展始于20世纪80年代，历经多次修改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物权编法条的重要性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确立物的归属和利用规则，保障市场主体的财产权益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维护市场经济秩序，促进经济发展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提高物的利用效率，促进社会资源的合理配置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物权编法条在实践中的应用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人民法院在审理物权纠纷案件时，需要依据物权编法条进行判断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民事主体在设立、变更、转让物权时，需要遵守物权编法条的规定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物权编法条的影响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影响市场主体的财产权益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影响物的交易和流通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影响市场经济秩序和社会资源的合理配置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物权编法条在实践中的应用及影响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物权编法条新旧对照概述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新物权编法条在原有基础上进行了修改和完善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增加了新型物权的规定，如居住权等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完善了物权变动的规定，如不动产登记的效力等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新物权编法条更加注重保护民事主体的合法权益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明确了物权的优先效力，保障了权利人的优先受偿权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规定了物权请求权，使权利人能够依法行使物权保护自己的利益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新旧物权编法条的主要变化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新旧物权编法条的对比分析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组合 2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组合 2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新旧物权编法条在物权种类上的对比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新物权编法条增加了新型物权，如居住权、土地承包经营权等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旧物权编法条没有这些新型物权的规定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组合 2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新旧物权编法条在物权变动上的对比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新物权编法条明确了不动产物权变动的效力，规定了登记对抗主义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旧物权编法条没有明确规定不动产物权变动的效力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新旧物权编法条的影响及应对策略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组合 2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组合 2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新旧物权编法条对市场主体的影响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新物权编法条使市场主体的财产权益得到更好的保障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新物权编法条使市场主体在设立、变更、转让物权时更加明确自己的权利和义务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组合 2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市场主体如何应对新旧物权编法条的变化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认真学习新物权编法条，了解新规定，遵守法律规定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在涉及物权纠纷时，积极寻求法律途径解决纠纷，维护自己的合法权益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物权编法条中不动产物权的规定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不动产物权是指以不动产为标的物的物权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不动产包括土地、建筑物、构筑物等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不动产物权包括所有权、用益物权和担保物权等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不动产物权的范围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不动产所有权：如土地所有权、房屋所有权等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不动产用益物权：如土地使用权、土地承包经营权等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不动产担保物权：如抵押权、质权等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不动产物权的基本概念与范围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不动产物权的新旧规定对比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新旧不动产物权规定在物权种类上的对比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新规定增加了居住权等新型不动产物权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旧规定没有这些新型不动产物权的规定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新旧不动产物权规定在物权变动上的对比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新规定明确了不动产物权变动的效力，规定了登记对抗主义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旧规定没有明确规定不动产物权变动的效力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不动产物权在实际案例中的应用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人民法院在审理涉及不动产物权的纠纷案件时，需要依据不动产物权的规定进行判断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民事主体在设立、变更、转让不动产物权时，需要遵守不动产物权的规定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不动产物权在实际案例中的启示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不动产物权的设立、变更、转让需要依法进行，遵守法律规定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不动产物权受到侵害时，权利人应当依法行使物权保护自己的利益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不动产物权在实际案例中的应用及启示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https://d.book118.com/567113140002006046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物权编法条新旧对照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2024-09-20T22:42:08.943</cp:lastPrinted>
  <dcterms:created xsi:type="dcterms:W3CDTF">2024-09-20T14:42:08Z</dcterms:created>
  <dcterms:modified xsi:type="dcterms:W3CDTF">2024-09-20T14:42:10Z</dcterms:modified>
</cp:coreProperties>
</file>