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264D29-89C5-458D-AF4C-E69F2AC52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E08E73-884A-43DA-AEEF-8204D41FF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06E903-B49F-4C00-82EF-E851D6C97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D2696C-9195-4BD3-878A-DDB009E8C2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C0782E-70C9-4DB4-9EAC-C7BB77466C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7C4F3C-F642-445C-A430-04A577E8C3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276414-1812-4DCF-BB54-2E13A5740B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1553EA-BF7F-418C-92DF-88B0C6FEDB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70AA33-E461-4607-9AE6-AFC514742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7DABC7-634E-4425-9060-F2AA495D7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E90874-00BA-4B42-8CF8-C52CA9D8A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1406214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心脏损伤业务护理课件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心脏损伤概述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心脏损伤的护理原则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心脏损伤患者的心理护理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心脏损伤的预防与控制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心脏损伤业务护理的未来发展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心脏损伤概述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心脏损伤是指心脏受到外力或疾病影响而发生的结构或功能损害。根据损伤性质，可分为穿透性、钝性及医源性等类型。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脏损伤通常是指心脏受到外力作用或疾病影响而发生的一种结构或功能损害。根据损伤的性质，心脏损伤可以分为穿透性、钝性及医源性等类型。穿透性心脏损伤通常由刀刺、枪弹等锐器造成，而钝性心脏损伤则多由车祸、跌落等钝性外力造成。医源性心脏损伤则是由医疗操作或疾病本身所引起的心脏损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心脏损伤的常见原因包括交通事故、高处坠落、运动意外等外力作用，以及心肌梗死、心肌炎等心脏疾病。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脏损伤的常见原因有多种，其中最常见的是交通事故，尤其是汽车碰撞和摩托车事故，这些事故中受害者常常遭受严重的钝性心脏损伤。此外，高处坠落、运动意外等也是导致心脏损伤的常见原因。除了外力作用，一些心脏疾病如心肌梗死、心肌炎等也会引起心脏损伤。</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心脏损伤的常见原因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心脏损伤的症状与体征包括胸痛、心悸、呼吸困难等，严重时可出现低血压、心包填塞、心律失常等。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心脏损伤的症状与体征多种多样，常见的症状包括胸痛、心悸和呼吸困难等。胸痛通常是心脏损伤最常见的症状，可表现为压迫性疼痛或撕裂样疼痛，有时可放射至肩部、手臂或背部。心悸则表现为心跳加速、不规律或过快过慢等症状。呼吸困难则表现为呼吸急促、气短等症状，严重时可出现低血压、心包填塞和心律失常等严重并发症。在体征方面，心脏损伤患者可能出现面色苍白、出汗、颈静脉怒张等症状，严重时可出现心脏骤停。</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心脏损伤的症状与体征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心脏损伤的护理原则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急救护理是心脏损伤患者救治的关键环节，包括现场急救、转运途中监护和院内急救。</a:t>
            </a:r>
          </a:p>
        </p:txBody>
      </p:sp>
      <p:pic>
        <p:nvPicPr>
          <p:cNvPr id="4" name="Picture 4"/>
          <p:cNvPicPr>
            <a:picLocks noChangeAspect="1"/>
          </p:cNvPicPr>
          <p:nvPr/>
        </p:nvPicPr>
        <p:blipFill>
          <a:blip r:embed="rId2"/>
          <a:srcRect l="6333" r="6333"/>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583" r="1658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4667" r="14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9292" r="19292"/>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转运途中监护需密切监测患者生命体征，确保患者安全转运至医院。</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现场急救包括心肺复苏、止血、抗休克等措施，目的是维持患者生命体征，为后续治疗争取时间。</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院内急救需迅速评估患者病情，实施针对性治疗，为患者后续治疗奠定基础。</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疼痛管理是心脏损伤患者护理的重要环节，可减轻患者痛苦，改善患者生活质量。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疼痛管理需遵循WHO提出的“三阶梯疗法”，根据患者疼痛程度选择合适的镇痛药物和给药方式。</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疼痛管理需注意观察患者疼痛变化情况，及时调整治疗方案，避免药物成瘾和不良反应。</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监测与评估是心脏损伤患者护理的重要手段，可及时发现患者病情变化，调整治疗方案。</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监测内容包括生命体征、心电图、心功能等指标，评估内容包括症状、体征、心功能分级等方面。</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监测与评估需定期进行，以便及时发现患者病情变化，为后续治疗提供依据。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https://d.book118.com/567114062140006032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2024-09-05T18:24:44.589</cp:lastPrinted>
  <dcterms:created xsi:type="dcterms:W3CDTF">2024-09-05T10:24:44Z</dcterms:created>
  <dcterms:modified xsi:type="dcterms:W3CDTF">2024-09-05T10:24:46Z</dcterms:modified>
</cp:coreProperties>
</file>