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08FC-5B32-4FC1-B96D-A78FB8E2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418C5-CD0E-4111-9E5D-A82969F2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EF363-CB8A-4F05-BD4A-35951BD5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891D4-A087-40A7-8B83-4A8918B8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ABFEF-4A60-4E19-98CA-2EC2AFE2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07A4E-97A1-4289-AD39-1C2C34C52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84947-418D-4BC3-99E8-5DC1FEB0B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C5318-5FC4-4435-B8B6-A4D71AD8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2E4B3-1B02-4C33-8001-594837ED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174B4-64CC-44C5-A2D0-D0E97C87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9402F-9960-413C-9BB4-5970CB4B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20132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内分泌科院长行政查房汇报2019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科室运行情况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2019年10月15日上午9:00-11:00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内分泌科病房及医生办公室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内分泌科全体医护人员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院领导及行政职能部门负责人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了解内分泌科日常诊疗工作情况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发现并解决工作中存在的问题和困难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检查医疗质量与安全管理工作落实情况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促进科室间的交流与合作，提高整体医疗服务水平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病例汇报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典型病例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选择具有代表性的病例，能够体现内分泌科常见疾病的诊疗过程和特点。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选取一些诊断或治疗难度较大的病例，以展示医生的专业能力和经验。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治疗效果显著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优先选择经过规范治疗，取得良好疗效的病例，以体现医疗质量。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详细介绍患者的病史、症状、体征等信息，为诊断提供依据。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报告患者的实验室检查、影像学检查等结果，以便医生全面了解患者的病情。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阐述医生的诊断思路、依据及治疗方案，包括药物治疗、非药物治疗等。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对患者的治疗效果进行评估，包括症状改善情况、实验室指标变化等。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病例汇报内容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分享成功经验和教训，以便其他医生在今后的工作中借鉴和避免类似问题。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讨论焦点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针对汇报的病例，围绕诊断、治疗、预后等方面展开讨论，提出问题和建议。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专家点评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请专家对汇报的病例进行点评，提出宝贵的意见和建议，以促进医生诊疗水平的提高。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科室运行情况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2019年内分泌科日常门诊量达到12000人次，较去年增长了15%。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日常门诊量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住院患者数量稳定在300人左右，其中危重患者占比为10%。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全年共完成手术500台，其中微创手术占比达到80%。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日常运行数据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通过对出院患者进行满意度调查，结果显示患者满意度达到95%。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患者投诉处理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针对患者投诉，科室及时处理并改进，有效提升了服务质量。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https://d.book118.com/567120132132006025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2024-08-30T10:42:05.715</cp:lastPrinted>
  <dcterms:created xsi:type="dcterms:W3CDTF">2024-08-30T02:42:05Z</dcterms:created>
  <dcterms:modified xsi:type="dcterms:W3CDTF">2024-08-30T02:42:07Z</dcterms:modified>
</cp:coreProperties>
</file>