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04B9B-BFEF-4989-9CA5-0C299082E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89263-673B-4EF7-859F-FD232CA16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9CD0F-C207-41D5-A264-AAB2B7E47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82173-9913-4885-AC7C-6B4794A41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D1866A-DF0F-452F-BFEE-7080DA0ED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85FF70-0E90-46B3-B37D-9F22DD918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E6FD86-FCEB-4246-88BE-D71253A6C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20E54-36AD-41CB-8001-3D15352B0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EC1EA-61DB-492D-AC5D-5B34646B5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E5DBF-879D-436D-A30D-B8E92D1CB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18183-54DF-4F61-9512-D5E2B98CA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220531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AXURE教程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AXURE软件概述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界面介绍与基本操作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原型设计基础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交互设计进阶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团队协作与版本控制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案例实战与技巧分享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AXURE软件概述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93" r="2149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专业的原型设计工具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Axure RP是一款专业的快速原型设计工具，让设计师能够快速创建应用软件或网站的线框图、流程图、原型和规格说明。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丰富的交互功能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Axure提供了丰富的交互功能，如链接跳转、动态面板、变量控制等，可以制作出高保真的原型效果。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跨平台支持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Axure支持Windows和Mac操作系统，同时可以在浏览器中预览和分享原型，方便团队协作和沟通。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软件背景与特点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应用领域广泛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Axure可以应用于网站设计、移动应用设计、桌面应用设计等多个领域，满足不同设计需求。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提高设计效率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Axure提供了丰富的组件库和模板，可以快速搭建出原型框架，提高设计效率。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强大的交互性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Axure的交互功能强大，可以实现复杂的交互效果，让原型更加生动和逼真。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便于团队协作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Axure支持多人协作，可以方便地进行版本控制和项目管理，提高团队协作效率。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Axure团队不断推出新版本，修复bug并增加新功能，提升用户体验。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持续的版本更新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随着版本的更新，Axure不断引入新的功能和特性，如自适应布局、动态面板增强等，提升原型的制作效率和交互体验。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新功能不断增强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新版本的Axure更加注重与其他设计工具的兼容性，如Sketch、Adobe XD等，方便设计师进行协作和交流。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更好的兼容性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版本更新与功能增强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界面介绍与基本操作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主工作区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左侧面板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顶部工具栏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右侧检查器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用于展示和编辑设计稿的主要区域，支持多页面同时显示。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包含页面面板、元件面板和属性面板，用于管理设计元素。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提供常用操作按钮，如保存、预览、发布等。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显示选中元素的详细属性，如尺寸、位置、颜色等。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界面布局与功能区域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53" r="9753"/>
          <a:stretch>
            <a:fillRect/>
          </a:stretch>
        </p:blipFill>
        <p:spPr>
          <a:xfrm>
            <a:off x="6913630" y="790094"/>
            <a:ext cx="4562665" cy="566833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2470150" y="1725613"/>
            <a:ext cx="1614488" cy="46672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606925" y="1597025"/>
            <a:ext cx="3244850" cy="72548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06925" y="2544763"/>
            <a:ext cx="3244850" cy="72707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06925" y="3494088"/>
            <a:ext cx="3244850" cy="725487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06925" y="4443413"/>
            <a:ext cx="3244850" cy="725487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06925" y="5392738"/>
            <a:ext cx="3244850" cy="725487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00000">
            <a:off x="3984625" y="170021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159000" y="2676525"/>
            <a:ext cx="1925638" cy="46672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6200000">
            <a:off x="3984625" y="2649538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852613" y="3624263"/>
            <a:ext cx="2232025" cy="46672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16200000">
            <a:off x="3984625" y="35988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550988" y="4573588"/>
            <a:ext cx="2533650" cy="466725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6200000">
            <a:off x="3984626" y="4546600"/>
            <a:ext cx="722312" cy="522287"/>
          </a:xfrm>
          <a:prstGeom prst="trapezoid">
            <a:avLst>
              <a:gd name="adj" fmla="val 25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11250" y="5529263"/>
            <a:ext cx="2973388" cy="46672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 rot="16200000">
            <a:off x="3984625" y="5491163"/>
            <a:ext cx="722313" cy="522287"/>
          </a:xfrm>
          <a:prstGeom prst="trapezoid">
            <a:avLst>
              <a:gd name="adj" fmla="val 25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19" name="TextBox 19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工具栏与常用功能</a:t>
              </a:r>
            </a:p>
          </p:txBody>
        </p:sp>
        <p:sp>
          <p:nvSpPr>
            <p:cNvPr id="20" name="AutoShape 20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0" name="TextBox 40"/>
          <p:cNvSpPr txBox="1"/>
          <p:nvPr/>
        </p:nvSpPr>
        <p:spPr>
          <a:xfrm>
            <a:off x="2370277" y="1725613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选择工具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232063" y="2674938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文本工具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006830" y="362346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矩形工具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852613" y="4572794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线条工具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684494" y="5522119"/>
            <a:ext cx="1923592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图片工具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693239" y="162750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用于选择页面中的元素，支持单选和多选。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3239" y="257365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用于添加和编辑文本元素，支持多种文本格式设置。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693239" y="3522345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用于绘制矩形、圆角矩形和椭圆等形状。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693239" y="4471988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用于绘制直线和曲线，支持调整线条粗细和颜色。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693239" y="5421630"/>
            <a:ext cx="3158536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用于插入图片，支持调整图片大小和位置。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视图切换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支持在设计视图、原型视图和说明视图之间切换，方便不同场景下的工作需求。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页面管理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通过页面面板可以添加、删除、重命名和排序页面，实现多页面设计稿的管理。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页面跳转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在原型视图中，可以通过设置交互事件实现页面间的跳转效果，模拟实际使用场景。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视图切换与页面管理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原型设计基础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原型设计是一种将想法、概念或需求转化为可视化、可交互模型的过程，用于验证、测试和沟通产品设计。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以用户为中心，关注用户体验；保持一致性，遵循设计规范和标准；追求简洁明了，避免过度复杂。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原型设计概念与原则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通过用户调研、市场分析、竞品分析等方式收集需求。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需求收集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03" r="1550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对收集到的需求进行整理、分类和优先级排序。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制定产品目标、功能规划、交互设计等方案。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规划输出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需求分析与规划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设计元素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包括色彩、文字、图形、图片等视觉元素，以及声音、动画等多媒体元素。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组件应用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使用Axure提供的组件库，如按钮、输入框、卡片等，进行快速搭建和设计。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自定义组件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根据需求，创建自定义组件，提高设计效率和复用性。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设计元素与组件应用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交互设计进阶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https://d.book118.com/567122053135006035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2024-09-10T09:00:56.175</cp:lastPrinted>
  <dcterms:created xsi:type="dcterms:W3CDTF">2024-09-10T01:00:56Z</dcterms:created>
  <dcterms:modified xsi:type="dcterms:W3CDTF">2024-09-10T01:00:58Z</dcterms:modified>
</cp:coreProperties>
</file>