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A90B11-C128-4902-BEBF-30AA2F22E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00B29-FA61-404D-A4DF-5DC057BBE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D2EC21-FCAF-4839-88E1-5FFC76FAF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D87928-E0E9-4CC3-B518-6F78EFE7C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947F0D-89BB-4675-AE0D-ED59CBAEFE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2E6465-50DA-491F-8547-EE7B04CA93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241DC5-F787-432C-8BD0-4C058F5A46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73C45-ABC1-4D6E-8F17-F532F5AB2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E062DF-C1DA-401C-B855-D4C511397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EFD02-65E7-4C02-8DE0-D477D31D8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5423C-C6DE-4B19-919E-70C9118B5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23061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小学教学质量提升的教育法规</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教育法规概述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小学教学质量提升的重要性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教育法规对小学教学质量的要求</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小学教学质量提升的实践探索</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教育法规在小学教学质量提升中的作用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760" b="77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提升小学教学质量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通过制定和实施相关教育法规，促进小学教学质量的全面提升，为培养德智体美劳全面发展的社会主义建设者和接班人奠定坚实基础。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适应教育改革发展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随着教育改革的不断深入，小学教学面临新的挑战和机遇，需要制定相应法规来引导和规范小学教学的发展。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促进教育公平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通过法规的制定和实施，确保所有学生都能够享受到优质的小学教育，促进教育公平和社会公正。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介绍相关教育法规的制定背景、目的和意义。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法规制定背景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详细解读相关教育法规的内容，包括教学目标、教学内容、教学方法、教学评价等方面的规定。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法规内容解读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分析相关教育法规在小学教学中的实施效果，包括教学质量提升、学生综合素质提高、教师专业素养提升等方面的成果。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实施效果分析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探讨相关教育法规在实施过程中存在的问题和不足，提出针对性的改进建议，为进一步完善小学教学法规提供参考。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存在问题及改进建议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教育法规概述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教育法规的定义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教育法规是由国家制定或认可，并以国家强制力保证实施的一种特殊行为规范，旨在调整教育领域的各种社会关系，保障教育事业的健康有序发展。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教育法规的作用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教育法规具有规范、引导、保障和促进作用。它规定了教育领域各方的权利和义务，明确了教育行为的标准和要求，为教育事业的改革和发展提供了法律保障。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31" r="23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教育法规的定义和作用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917" r="59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教育法规体系由宪法、教育法律、教育行政法规、地方性教育法规和教育规章等五个层次构成，它们由上至下形成金字塔结构，具有不同的法律效力。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教育法规的层次结构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教育法规的内容结构包括教育基本制度、学校及其他教育机构、教师和其他教育工作者、受教育者、教育与社会、教育投入与条件保障、教育对外交流与合作以及法律责任等方面。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教育法规的内容结构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教育法规的体系结构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教育法规的起源可以追溯到古代，如中国的《学记》、西方的《雄辩术原理》等著作中就有关于教育管理和规范的论述。</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随着社会的进步和教育事业的发展，教育法规逐渐从习惯法、不成文法向成文法、制定法转变，从零散、单一的规定向系统、全面的法律体系发展。</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教育法规的发展呈现出国际化、信息化和民主化的趋势。各国纷纷加强国际教育交流与合作，共同应对全球性教育问题；同时，信息技术的发展对教育法规的制定和实施提出了新的挑战和机遇；此外，教育民主化进程的推进也要求教育法规更加关注受教育者的权益和教育公平问题。</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教育法规的起源</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教育法规的发展</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教育法规的趋势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教育法规的历史与发展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小学教学质量提升的重要性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小学阶段是学生掌握基础知识的重要时期，包括语文、数学、英语等学科的基础知识和技能。</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通过小学阶段的学习，学生应养成良好的学习习惯，如主动学习、独立思考、及时复习等。</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除了基础知识，小学阶段还应注重学生的综合素质培养，如品德、情感、态度、价值观等。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11" r="29511"/>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基础知识掌握</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学习习惯培养</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综合素质提升</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小学阶段的教育目标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高质量的教学能够提高学生的学习成绩，为他们的升学和未来发展打下坚实基础。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学习成绩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学习兴趣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792" r="14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优秀的教学能够激发学生的学习兴趣，使他们更加热爱学习，形成良性循环。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良好的教学环境和师生关系有助于学生的心理健康发展，减少行为问题和心理障碍。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教学质量对小学生发展的影响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提高教学质量有助于实现教育公平，让每个孩子都能享受到优质的教育资源。</a:t>
            </a:r>
          </a:p>
        </p:txBody>
      </p:sp>
      <p:pic>
        <p:nvPicPr>
          <p:cNvPr id="4" name="Picture 4"/>
          <p:cNvPicPr>
            <a:picLocks noChangeAspect="1"/>
          </p:cNvPicPr>
          <p:nvPr/>
        </p:nvPicPr>
        <p:blipFill>
          <a:blip r:embed="rId2"/>
          <a:srcRect l="22417" r="224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教育公平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高质量的小学教育是培养未来人才的基础，对国家的经济发展和社会进步具有重要意义。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人才培养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优质的教育能够提高学生的综合素质，培养他们的社会责任感和公民意识，有助于构建和谐社会。</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社会和谐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教学质量提升的社会意义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教育法规对小学教学质量的要求</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https://d.book118.com/567123061135006033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2024-09-07T07:10:00.690</cp:lastPrinted>
  <dcterms:created xsi:type="dcterms:W3CDTF">2024-09-06T23:10:00Z</dcterms:created>
  <dcterms:modified xsi:type="dcterms:W3CDTF">2024-09-06T23:10:02Z</dcterms:modified>
</cp:coreProperties>
</file>