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76C0C-A27F-4B45-8F58-02C7C8694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88B1D-141C-473F-A302-ABE04C75B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9D922-56CA-41B4-B663-B1DF3A653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D85F5-5341-4F29-8CF4-8C3130CB8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05AEA0-A4F1-4F94-9CAC-D18ECC7AE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2E5F7A-F353-4B9D-9D67-AC73D9171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D9CE6-9991-4F34-B47C-7E93BADF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F33CB-FABA-4C6C-B580-53AD3D013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4B87A-DCE3-4DD0-836A-DF4D40E0B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AE41A-0FD5-42F3-8FCC-068025482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2FA89-AB51-4ABD-969D-8CFA16B05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25063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营销问题与对策研究报告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实施计划与效果预测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营销策略失效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部分企业在营销策略上存在误区，导致营销效果不佳，甚至产生负面影响。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随着经济的发展和市场的开放，企业面临着越来越多的竞争者，营销环境日益复杂。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消费者需求不断变化，对产品、服务和品牌的要求越来越高，企业需要不断创新以满足消费者需求。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分析当前营销领域存在的问题，探讨有效的营销对策，为企业提供实用的营销策略建议。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帮助企业了解市场趋势，优化营销策略，提高市场竞争力，促进企业的可持续发展。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市场定位不准确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企业在市场定位上存在偏差，导致产品或服务无法满足目标客户的需求，影响销售业绩。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缺乏差异化竞争优势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企业在市场上缺乏独特的卖点，导致产品或服务在竞争中处于劣势。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企业在市场调研方面投入不足，对目标客户的需求和行为特征了解不够深入。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市场定位问题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品牌形象模糊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企业品牌形象不够鲜明，难以在消费者心中形成独特的记忆点。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品牌形象陈旧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企业品牌形象过于陈旧，无法吸引年轻消费群体的关注。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品牌传播力度不足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企业在品牌传播方面的投入不足，导致品牌知名度较低。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品牌价值缺乏认同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企业品牌价值未得到消费者的广泛认同，影响忠诚度。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渠道覆盖面不足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营销渠道问题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企业营销渠道覆盖面较窄，难以触及目标客户群体。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渠道管理不善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企业对于营销渠道的管理不够完善，导致渠道效率低下。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线上渠道建设滞后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企业在线上渠道建设方面相对滞后，错失线上市场的机会。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定价策略不合理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产品定价问题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企业产品定价过高或过低，导致与市场需求不匹配。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成本与价格不匹配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价格调整不及时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企业未能合理控制成本，导致产品定价缺乏竞争力。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企业未能根据市场变化及时调整产品价格，影响销售业绩。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https://d.book118.com/567125063021006043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2024-09-16T19:41:44.201</cp:lastPrinted>
  <dcterms:created xsi:type="dcterms:W3CDTF">2024-09-16T11:41:44Z</dcterms:created>
  <dcterms:modified xsi:type="dcterms:W3CDTF">2024-09-16T11:41:46Z</dcterms:modified>
</cp:coreProperties>
</file>