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8264EA-66A5-482C-8FB8-83CB7E654F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9ED9C2-A098-4A10-9F85-421C778AB9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5D0A00-310B-414D-8784-1D70C2C7DC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4CABE5-ABF2-41D0-AA91-0795318DE0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5A62D2-AC71-4C3B-9A50-9467641D3A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BFBBA7-E394-4544-AA2A-8D8E49734F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8A1C95-7641-42CA-9268-28AA78F30F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C575CD-8153-4457-BFB6-85C9312BC7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A9D849-3C51-45A6-A457-9CAEBA6C9A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DE9B65-90B9-4685-8DD3-491613C867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1485FE-8745-4EC1-A03B-0B4DE52CFE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12506501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人工智能在宠物美容行业的潜在应用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宠物美容行业概览与痛点分析
 人工智能技术简介及其潜力
 人工智能辅助宠物美容设计
 AI算法助力个性化宠物造型推荐
 人工智能优化宠物美容预约流程
 AI赋能宠物美容师技能培训
 人工智能提升宠物美容服务质量
 展望未来：人工智能与宠物美容融合趋势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宠物美容行业概览与痛点分析</a:t>
            </a:r>
          </a:p>
        </p:txBody>
      </p:sp>
      <p:sp>
        <p:nvSpPr>
          <p:cNvPr id="3" name="Subtitle 2"/>
          <p:cNvSpPr>
            <a:spLocks noGrp="1"/>
          </p:cNvSpPr>
          <p:nvPr>
            <p:ph type="subTitle" idx="1"/>
          </p:nvPr>
        </p:nvSpPr>
        <p:spPr/>
        <p:txBody>
          <a:bodyPr/>
          <a:lstStyle/>
          <a:p>
            <a:r>
              <a:t>人工智能在宠物美容行业的潜在应用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宠物美容行业概览与痛点分析</a:t>
            </a:r>
          </a:p>
        </p:txBody>
      </p:sp>
      <p:sp>
        <p:nvSpPr>
          <p:cNvPr id="3" name="Text Placeholder 2"/>
          <p:cNvSpPr>
            <a:spLocks noGrp="1"/>
          </p:cNvSpPr>
          <p:nvPr>
            <p:ph type="body" idx="1"/>
          </p:nvPr>
        </p:nvSpPr>
        <p:spPr/>
        <p:txBody>
          <a:bodyPr/>
          <a:lstStyle/>
          <a:p>
            <a:r>
              <a:t>宠物美容市场现状与发展趋势</a:t>
            </a:r>
          </a:p>
        </p:txBody>
      </p:sp>
      <p:sp>
        <p:nvSpPr>
          <p:cNvPr id="4" name="Content Placeholder 3"/>
          <p:cNvSpPr>
            <a:spLocks noGrp="1"/>
          </p:cNvSpPr>
          <p:nvPr>
            <p:ph sz="half" idx="2"/>
          </p:nvPr>
        </p:nvSpPr>
        <p:spPr/>
        <p:txBody>
          <a:bodyPr/>
          <a:lstStyle/>
          <a:p>
            <a:r>
              <a:t>1. 市场规模：根据相关统计，近年来我国宠物美容市场规模逐年增长，预计未来几年将继续保持稳定的增长态势。</a:t>
            </a:r>
          </a:p>
          <a:p>
            <a:r>
              <a:t>2. 消费者需求多样化：随着消费者对宠物健康和生活质量的关注度不断提高，对宠物美容的需求也越来越多元化和个性化。</a:t>
            </a:r>
          </a:p>
          <a:p>
            <a:r>
              <a:t>3. 行业规范尚待完善：目前宠物美容行业缺乏统一的标准和监管机制，导致服务质量参差不齐，消费者权益难以得到保障。</a:t>
            </a:r>
          </a:p>
        </p:txBody>
      </p:sp>
      <p:sp>
        <p:nvSpPr>
          <p:cNvPr id="5" name="Text Placeholder 4"/>
          <p:cNvSpPr>
            <a:spLocks noGrp="1"/>
          </p:cNvSpPr>
          <p:nvPr>
            <p:ph type="body" idx="3"/>
          </p:nvPr>
        </p:nvSpPr>
        <p:spPr/>
        <p:txBody>
          <a:bodyPr/>
          <a:lstStyle/>
          <a:p>
            <a:r>
              <a:t>宠物美容服务内容及技术要求</a:t>
            </a:r>
          </a:p>
        </p:txBody>
      </p:sp>
      <p:sp>
        <p:nvSpPr>
          <p:cNvPr id="6" name="Content Placeholder 5"/>
          <p:cNvSpPr>
            <a:spLocks noGrp="1"/>
          </p:cNvSpPr>
          <p:nvPr>
            <p:ph sz="half" idx="4"/>
          </p:nvPr>
        </p:nvSpPr>
        <p:spPr/>
        <p:txBody>
          <a:bodyPr/>
          <a:lstStyle/>
          <a:p>
            <a:r>
              <a:t>1. 服务内容广泛：宠物美容包括洗澡、剪毛、造型等多个环节，需要专业的技术和设备支持。</a:t>
            </a:r>
          </a:p>
          <a:p>
            <a:r>
              <a:t>2. 技术要求高：不同的宠物品种和个体特征需要采用不同的美容方法和技术，美容师需要具备丰富的经验和专业知识。</a:t>
            </a:r>
          </a:p>
          <a:p>
            <a:r>
              <a:t>3. 安全卫生要求严格：由于直接接触宠物，宠物美容过程中的安全卫生问题不容忽视，需要采取严格的消毒措施。</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宠物美容行业概览与痛点分析</a:t>
            </a:r>
          </a:p>
        </p:txBody>
      </p:sp>
      <p:sp>
        <p:nvSpPr>
          <p:cNvPr id="3" name="Content Placeholder 2"/>
          <p:cNvSpPr>
            <a:spLocks noGrp="1"/>
          </p:cNvSpPr>
          <p:nvPr>
            <p:ph sz="half" idx="2"/>
          </p:nvPr>
        </p:nvSpPr>
        <p:spPr/>
        <p:txBody>
          <a:bodyPr/>
          <a:lstStyle/>
          <a:p>
            <a:r>
              <a:t>1. 行业竞争激烈：随着市场需求的增长，越来越多的企业和个人进入宠物美容行业，市场竞争日趋激烈。</a:t>
            </a:r>
          </a:p>
          <a:p>
            <a:r>
              <a:t>2. 大型企业优势明显：大型宠物美容连锁企业凭借品牌效应、技术实力和服务质量等方面的优势，在市场上占据主导地位。</a:t>
            </a:r>
          </a:p>
          <a:p>
            <a:r>
              <a:t>3. 中小企业生存压力大：中小企业由于资金、技术等方面的限制，面临较大的生存和发展压力。</a:t>
            </a:r>
          </a:p>
        </p:txBody>
      </p:sp>
      <p:sp>
        <p:nvSpPr>
          <p:cNvPr id="4" name="Text Placeholder 3"/>
          <p:cNvSpPr>
            <a:spLocks noGrp="1"/>
          </p:cNvSpPr>
          <p:nvPr>
            <p:ph type="body" idx="3"/>
          </p:nvPr>
        </p:nvSpPr>
        <p:spPr/>
        <p:txBody>
          <a:bodyPr/>
          <a:lstStyle/>
          <a:p>
            <a:r>
              <a:t>宠物美容人才培养及认证体系</a:t>
            </a:r>
          </a:p>
        </p:txBody>
      </p:sp>
      <p:sp>
        <p:nvSpPr>
          <p:cNvPr id="5" name="Content Placeholder 4"/>
          <p:cNvSpPr>
            <a:spLocks noGrp="1"/>
          </p:cNvSpPr>
          <p:nvPr>
            <p:ph sz="half" idx="4"/>
          </p:nvPr>
        </p:nvSpPr>
        <p:spPr/>
        <p:txBody>
          <a:bodyPr/>
          <a:lstStyle/>
          <a:p>
            <a:r>
              <a:t>1. 人才短缺：随着宠物美容市场的快速发展，专业人才的需求量也在不断增加，但目前人才培养相对滞后。</a:t>
            </a:r>
          </a:p>
          <a:p>
            <a:r>
              <a:t>2. 认证体系不健全：虽然已有部分机构开展宠物美容师的职业技能认证，但整体上认证体系仍不健全，难以满足行业发展需求。</a:t>
            </a:r>
          </a:p>
          <a:p>
            <a:r>
              <a:t>3. 提升人才素质的重要性：提高宠物美容人才的专业技能和服务水平是提升整个行业服务水平的关键。</a:t>
            </a:r>
          </a:p>
        </p:txBody>
      </p:sp>
      <p:sp>
        <p:nvSpPr>
          <p:cNvPr id="6" name="Text Placeholder 5"/>
          <p:cNvSpPr>
            <a:spLocks noGrp="1"/>
          </p:cNvSpPr>
          <p:nvPr>
            <p:ph type="body" idx="1"/>
          </p:nvPr>
        </p:nvSpPr>
        <p:spPr/>
        <p:txBody>
          <a:bodyPr/>
          <a:lstStyle/>
          <a:p>
            <a:r>
              <a:t>宠物美容市场竞争格局</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宠物美容行业概览与痛点分析</a:t>
            </a:r>
          </a:p>
        </p:txBody>
      </p:sp>
      <p:sp>
        <p:nvSpPr>
          <p:cNvPr id="3" name="Text Placeholder 2"/>
          <p:cNvSpPr>
            <a:spLocks noGrp="1"/>
          </p:cNvSpPr>
          <p:nvPr>
            <p:ph type="body" idx="1"/>
          </p:nvPr>
        </p:nvSpPr>
        <p:spPr/>
        <p:txBody>
          <a:bodyPr/>
          <a:lstStyle/>
          <a:p>
            <a:r>
              <a:t>宠物美容行业法律法规及政策环境</a:t>
            </a:r>
          </a:p>
        </p:txBody>
      </p:sp>
      <p:sp>
        <p:nvSpPr>
          <p:cNvPr id="4" name="Content Placeholder 3"/>
          <p:cNvSpPr>
            <a:spLocks noGrp="1"/>
          </p:cNvSpPr>
          <p:nvPr>
            <p:ph sz="half" idx="2"/>
          </p:nvPr>
        </p:nvSpPr>
        <p:spPr/>
        <p:txBody>
          <a:bodyPr/>
          <a:lstStyle/>
          <a:p>
            <a:r>
              <a:t>1. 相关法规尚不完善：当前我国针对宠物美容行业的专门法律法规还不完善，需要进一步加强立法工作。</a:t>
            </a:r>
          </a:p>
          <a:p>
            <a:r>
              <a:t>2. 政策支持力度加大：政府已经开始重视宠物美容行业的发展，出台了一系列鼓励和支持该行业发展的政策措施。</a:t>
            </a:r>
          </a:p>
          <a:p>
            <a:r>
              <a:t>3. 营造良好发展环境：通过加强监管、规范市场秩序、促进公平竞争等方式，为宠物美容行业营造良好的发展环境。</a:t>
            </a:r>
          </a:p>
        </p:txBody>
      </p:sp>
      <p:sp>
        <p:nvSpPr>
          <p:cNvPr id="5" name="Text Placeholder 4"/>
          <p:cNvSpPr>
            <a:spLocks noGrp="1"/>
          </p:cNvSpPr>
          <p:nvPr>
            <p:ph type="body" idx="3"/>
          </p:nvPr>
        </p:nvSpPr>
        <p:spPr/>
        <p:txBody>
          <a:bodyPr/>
          <a:lstStyle/>
          <a:p>
            <a:r>
              <a:t>数字化转型对宠物美容行业的影响</a:t>
            </a:r>
          </a:p>
        </p:txBody>
      </p:sp>
      <p:sp>
        <p:nvSpPr>
          <p:cNvPr id="6" name="Content Placeholder 5"/>
          <p:cNvSpPr>
            <a:spLocks noGrp="1"/>
          </p:cNvSpPr>
          <p:nvPr>
            <p:ph sz="half" idx="4"/>
          </p:nvPr>
        </p:nvSpPr>
        <p:spPr/>
        <p:txBody>
          <a:bodyPr/>
          <a:lstStyle/>
          <a:p>
            <a:r>
              <a:t>1. 数字化工具的运用：如在线预约系统、移动支付等数字化工具的使用提高了宠物美容店的运营效率和服务质量。</a:t>
            </a:r>
          </a:p>
          <a:p>
            <a:r>
              <a:t>2. 数据分析助力决策：通过对客户消费数据、行为偏好等进行分析，有助于企业制定更精准的市场营销策略和服务方案。</a:t>
            </a:r>
          </a:p>
          <a:p>
            <a:r>
              <a:t>3. 线上线下融合的趋势：实体宠物美容店与线上平台的深度融合将成为未来发展的重要方向，实现线上线下一体化的服务模式。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人工智能技术简介及其潜力</a:t>
            </a:r>
          </a:p>
        </p:txBody>
      </p:sp>
      <p:sp>
        <p:nvSpPr>
          <p:cNvPr id="3" name="Subtitle 2"/>
          <p:cNvSpPr>
            <a:spLocks noGrp="1"/>
          </p:cNvSpPr>
          <p:nvPr>
            <p:ph type="subTitle" idx="1"/>
          </p:nvPr>
        </p:nvSpPr>
        <p:spPr/>
        <p:txBody>
          <a:bodyPr/>
          <a:lstStyle/>
          <a:p>
            <a:r>
              <a:t>人工智能在宠物美容行业的潜在应用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人工智能技术简介及其潜力</a:t>
            </a:r>
          </a:p>
        </p:txBody>
      </p:sp>
      <p:sp>
        <p:nvSpPr>
          <p:cNvPr id="3" name="Content Placeholder 2"/>
          <p:cNvSpPr>
            <a:spLocks noGrp="1"/>
          </p:cNvSpPr>
          <p:nvPr>
            <p:ph sz="half" idx="2"/>
          </p:nvPr>
        </p:nvSpPr>
        <p:spPr/>
        <p:txBody>
          <a:bodyPr/>
          <a:lstStyle/>
          <a:p>
            <a:r>
              <a:t>1. 计算机视觉技术是人工智能领域的一个重要分支，它通过模拟人类视觉系统的方式，对图像和视频进行识别、分析和理解。</a:t>
            </a:r>
          </a:p>
          <a:p>
            <a:r>
              <a:t>2. 宠物美容行业中，可以运用计算机视觉技术实现自动化的毛发检测、皮肤病变检测等功能，提高工作效率并减少人工误差。</a:t>
            </a:r>
          </a:p>
          <a:p>
            <a:r>
              <a:t>3. 随着深度学习技术的发展，计算机视觉技术的准确率和鲁棒性得到了显著提升，未来有望在更多场景下得到广泛应用。</a:t>
            </a:r>
          </a:p>
        </p:txBody>
      </p:sp>
      <p:sp>
        <p:nvSpPr>
          <p:cNvPr id="4" name="Text Placeholder 3"/>
          <p:cNvSpPr>
            <a:spLocks noGrp="1"/>
          </p:cNvSpPr>
          <p:nvPr>
            <p:ph type="body" idx="3"/>
          </p:nvPr>
        </p:nvSpPr>
        <p:spPr/>
        <p:txBody>
          <a:bodyPr/>
          <a:lstStyle/>
          <a:p>
            <a:r>
              <a:t>机器学习算法：</a:t>
            </a:r>
          </a:p>
        </p:txBody>
      </p:sp>
      <p:sp>
        <p:nvSpPr>
          <p:cNvPr id="5" name="Content Placeholder 4"/>
          <p:cNvSpPr>
            <a:spLocks noGrp="1"/>
          </p:cNvSpPr>
          <p:nvPr>
            <p:ph sz="half" idx="4"/>
          </p:nvPr>
        </p:nvSpPr>
        <p:spPr/>
        <p:txBody>
          <a:bodyPr/>
          <a:lstStyle/>
          <a:p>
            <a:r>
              <a:t>1. 机器学习算法是一种能够从数据中自动学习规律的方法，被广泛应用于人工智能领域。</a:t>
            </a:r>
          </a:p>
          <a:p>
            <a:r>
              <a:t>2. 在宠物美容行业中，可以通过训练机器学习模型来预测宠物的体型、毛色、年龄等因素，为客户提供个性化的美容建议和服务。</a:t>
            </a:r>
          </a:p>
          <a:p>
            <a:r>
              <a:t>3. 随着大数据技术的进步，未来有望获取更多的宠物美容相关数据，进一步优化和提高机器学习模型的性能和效果。</a:t>
            </a:r>
          </a:p>
        </p:txBody>
      </p:sp>
      <p:sp>
        <p:nvSpPr>
          <p:cNvPr id="6" name="Text Placeholder 5"/>
          <p:cNvSpPr>
            <a:spLocks noGrp="1"/>
          </p:cNvSpPr>
          <p:nvPr>
            <p:ph type="body" idx="1"/>
          </p:nvPr>
        </p:nvSpPr>
        <p:spPr/>
        <p:txBody>
          <a:bodyPr/>
          <a:lstStyle/>
          <a:p>
            <a:r>
              <a:t>计算机视觉技术：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人工智能技术简介及其潜力</a:t>
            </a:r>
          </a:p>
        </p:txBody>
      </p:sp>
      <p:sp>
        <p:nvSpPr>
          <p:cNvPr id="3" name="Text Placeholder 2"/>
          <p:cNvSpPr>
            <a:spLocks noGrp="1"/>
          </p:cNvSpPr>
          <p:nvPr>
            <p:ph type="body" idx="1"/>
          </p:nvPr>
        </p:nvSpPr>
        <p:spPr/>
        <p:txBody>
          <a:bodyPr/>
          <a:lstStyle/>
          <a:p>
            <a:r>
              <a:t>自然语言处理技术：</a:t>
            </a:r>
          </a:p>
        </p:txBody>
      </p:sp>
      <p:sp>
        <p:nvSpPr>
          <p:cNvPr id="4" name="Content Placeholder 3"/>
          <p:cNvSpPr>
            <a:spLocks noGrp="1"/>
          </p:cNvSpPr>
          <p:nvPr>
            <p:ph sz="half" idx="2"/>
          </p:nvPr>
        </p:nvSpPr>
        <p:spPr/>
        <p:txBody>
          <a:bodyPr/>
          <a:lstStyle/>
          <a:p>
            <a:r>
              <a:t>1. 自然语言处理技术是人工智能领域的另一个重要方向，它的目标是使计算机能够理解和生成人类语言。</a:t>
            </a:r>
          </a:p>
          <a:p>
            <a:r>
              <a:t>2. 在宠物美容行业中，可以通过使用自然语言处理技术来实现智能客服功能，解答客户的疑问和需求，提高服务质量和效率。</a:t>
            </a:r>
          </a:p>
          <a:p>
            <a:r>
              <a:t>3. 随着语音识别和文本生成技术的发展，自然语言处理技术有望在未来实现更加智能化的交互体验。</a:t>
            </a:r>
          </a:p>
        </p:txBody>
      </p:sp>
      <p:sp>
        <p:nvSpPr>
          <p:cNvPr id="5" name="Text Placeholder 4"/>
          <p:cNvSpPr>
            <a:spLocks noGrp="1"/>
          </p:cNvSpPr>
          <p:nvPr>
            <p:ph type="body" idx="3"/>
          </p:nvPr>
        </p:nvSpPr>
        <p:spPr/>
        <p:txBody>
          <a:bodyPr/>
          <a:lstStyle/>
          <a:p>
            <a:r>
              <a:t>数据分析与挖掘技术：</a:t>
            </a:r>
          </a:p>
        </p:txBody>
      </p:sp>
      <p:sp>
        <p:nvSpPr>
          <p:cNvPr id="6" name="Content Placeholder 5"/>
          <p:cNvSpPr>
            <a:spLocks noGrp="1"/>
          </p:cNvSpPr>
          <p:nvPr>
            <p:ph sz="half" idx="4"/>
          </p:nvPr>
        </p:nvSpPr>
        <p:spPr/>
        <p:txBody>
          <a:bodyPr/>
          <a:lstStyle/>
          <a:p>
            <a:r>
              <a:t>1. 数据分析与挖掘技术是人工智能领域的一种常用工具，它可以发现数据中的隐藏规律和模式。</a:t>
            </a:r>
          </a:p>
          <a:p>
            <a:r>
              <a:t>2. 在宠物美容行业中，可以通过收集和分析大量的客户信息、交易记录和评价反馈等数据，为企业决策提供科学依据和支持。</a:t>
            </a:r>
          </a:p>
          <a:p>
            <a:r>
              <a:t>3. 随着大数据和云计算技术的进步，未来的数据分析与挖掘技术将更加强大和灵活，有助于企业更好地了解市场趋势和客户需求。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人工智能技术简介及其潜力</a:t>
            </a:r>
          </a:p>
        </p:txBody>
      </p:sp>
      <p:sp>
        <p:nvSpPr>
          <p:cNvPr id="3" name="Text Placeholder 2"/>
          <p:cNvSpPr>
            <a:spLocks noGrp="1"/>
          </p:cNvSpPr>
          <p:nvPr>
            <p:ph type="body" idx="1"/>
          </p:nvPr>
        </p:nvSpPr>
        <p:spPr/>
        <p:txBody>
          <a:bodyPr/>
          <a:lstStyle/>
          <a:p>
            <a:r>
              <a:t>物联网技术：</a:t>
            </a:r>
          </a:p>
        </p:txBody>
      </p:sp>
      <p:sp>
        <p:nvSpPr>
          <p:cNvPr id="4" name="Content Placeholder 3"/>
          <p:cNvSpPr>
            <a:spLocks noGrp="1"/>
          </p:cNvSpPr>
          <p:nvPr>
            <p:ph sz="half" idx="2"/>
          </p:nvPr>
        </p:nvSpPr>
        <p:spPr/>
        <p:txBody>
          <a:bodyPr/>
          <a:lstStyle/>
          <a:p>
            <a:r>
              <a:t>1. 物联网技术是一种连接物理世界和数字世界的桥梁，它可以实现设备之间的互联互通。</a:t>
            </a:r>
          </a:p>
          <a:p>
            <a:r>
              <a:t>2. 在宠物美容行业中，可以使用物联网技术实现远程监控、智能预约和自动支付等功能，提高服务质量和便利性。</a:t>
            </a:r>
          </a:p>
          <a:p>
            <a:r>
              <a:t>3. 随着5G通信技术和边缘计算技术的发展，未来的物联网技术将在更大范围内得到普及和应用。</a:t>
            </a:r>
          </a:p>
        </p:txBody>
      </p:sp>
      <p:sp>
        <p:nvSpPr>
          <p:cNvPr id="5" name="Text Placeholder 4"/>
          <p:cNvSpPr>
            <a:spLocks noGrp="1"/>
          </p:cNvSpPr>
          <p:nvPr>
            <p:ph type="body" idx="3"/>
          </p:nvPr>
        </p:nvSpPr>
        <p:spPr/>
        <p:txBody>
          <a:bodyPr/>
          <a:lstStyle/>
          <a:p>
            <a:r>
              <a:t>机器人技术：</a:t>
            </a:r>
          </a:p>
        </p:txBody>
      </p:sp>
      <p:sp>
        <p:nvSpPr>
          <p:cNvPr id="6" name="Content Placeholder 5"/>
          <p:cNvSpPr>
            <a:spLocks noGrp="1"/>
          </p:cNvSpPr>
          <p:nvPr>
            <p:ph sz="half" idx="4"/>
          </p:nvPr>
        </p:nvSpPr>
        <p:spPr/>
        <p:txBody>
          <a:bodyPr/>
          <a:lstStyle/>
          <a:p>
            <a:r>
              <a:t>1. 机器人技术是人工智能领域的重要组成部分，它可以实现自动化和智能化的任务执行。</a:t>
            </a:r>
          </a:p>
          <a:p>
            <a:r>
              <a:t>2. 在宠物美容行业中，可以使用机器人技术实现自动化剪毛、洗澡、烘干等功能，减轻人力负担并提高服务质量。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人工智能辅助宠物美容设计</a:t>
            </a:r>
          </a:p>
        </p:txBody>
      </p:sp>
      <p:sp>
        <p:nvSpPr>
          <p:cNvPr id="3" name="Subtitle 2"/>
          <p:cNvSpPr>
            <a:spLocks noGrp="1"/>
          </p:cNvSpPr>
          <p:nvPr>
            <p:ph type="subTitle" idx="1"/>
          </p:nvPr>
        </p:nvSpPr>
        <p:spPr/>
        <p:txBody>
          <a:bodyPr/>
          <a:lstStyle/>
          <a:p>
            <a:r>
              <a:t>人工智能在宠物美容行业的潜在应用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人工智能辅助宠物美容设计</a:t>
            </a:r>
          </a:p>
        </p:txBody>
      </p:sp>
      <p:sp>
        <p:nvSpPr>
          <p:cNvPr id="3" name="Text Placeholder 2"/>
          <p:cNvSpPr>
            <a:spLocks noGrp="1"/>
          </p:cNvSpPr>
          <p:nvPr>
            <p:ph type="body" idx="1"/>
          </p:nvPr>
        </p:nvSpPr>
        <p:spPr/>
        <p:txBody>
          <a:bodyPr/>
          <a:lstStyle/>
          <a:p>
            <a:r>
              <a:t>个性化定制服务</a:t>
            </a:r>
          </a:p>
        </p:txBody>
      </p:sp>
      <p:sp>
        <p:nvSpPr>
          <p:cNvPr id="4" name="Content Placeholder 3"/>
          <p:cNvSpPr>
            <a:spLocks noGrp="1"/>
          </p:cNvSpPr>
          <p:nvPr>
            <p:ph sz="half" idx="2"/>
          </p:nvPr>
        </p:nvSpPr>
        <p:spPr/>
        <p:txBody>
          <a:bodyPr/>
          <a:lstStyle/>
          <a:p>
            <a:r>
              <a:t>1. 数据驱动：基于大量的宠物形象和美容风格的数据，通过分析用户喜好和需求，为每只宠物提供个性化的美容设计方案。</a:t>
            </a:r>
          </a:p>
          <a:p>
            <a:r>
              <a:t>2. 跨界融合：结合时尚潮流、艺术元素以及宠物生理特征，创造独特的美容造型，满足不同消费者的审美需求。</a:t>
            </a:r>
          </a:p>
          <a:p>
            <a:r>
              <a:t>3. 实时反馈与优化：收集用户的评价和建议，持续改进和完善设计方案，提升客户满意度。</a:t>
            </a:r>
          </a:p>
        </p:txBody>
      </p:sp>
      <p:sp>
        <p:nvSpPr>
          <p:cNvPr id="5" name="Text Placeholder 4"/>
          <p:cNvSpPr>
            <a:spLocks noGrp="1"/>
          </p:cNvSpPr>
          <p:nvPr>
            <p:ph type="body" idx="3"/>
          </p:nvPr>
        </p:nvSpPr>
        <p:spPr/>
        <p:txBody>
          <a:bodyPr/>
          <a:lstStyle/>
          <a:p>
            <a:r>
              <a:t>虚拟试妆技术</a:t>
            </a:r>
          </a:p>
        </p:txBody>
      </p:sp>
      <p:sp>
        <p:nvSpPr>
          <p:cNvPr id="6" name="Content Placeholder 5"/>
          <p:cNvSpPr>
            <a:spLocks noGrp="1"/>
          </p:cNvSpPr>
          <p:nvPr>
            <p:ph sz="half" idx="4"/>
          </p:nvPr>
        </p:nvSpPr>
        <p:spPr/>
        <p:txBody>
          <a:bodyPr/>
          <a:lstStyle/>
          <a:p>
            <a:r>
              <a:t>1. 模拟现实：运用先进的图像处理技术，让宠物主人在美容前预览各种美容方案的实际效果，增强决策信心。</a:t>
            </a:r>
          </a:p>
          <a:p>
            <a:r>
              <a:t>2. 互动体验：通过手机应用程序或专业的设备，让用户实时参与并调整美容设计过程，提高参与感和乐趣。</a:t>
            </a:r>
          </a:p>
          <a:p>
            <a:r>
              <a:t>3. 多元化选择：提供丰富的美容模板和自由编辑模式，让用户根据自己的喜好选择或创作理想的美容效果。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人工智能辅助宠物美容设计</a:t>
            </a:r>
          </a:p>
        </p:txBody>
      </p:sp>
      <p:sp>
        <p:nvSpPr>
          <p:cNvPr id="3" name="Text Placeholder 2"/>
          <p:cNvSpPr>
            <a:spLocks noGrp="1"/>
          </p:cNvSpPr>
          <p:nvPr>
            <p:ph type="body" idx="1"/>
          </p:nvPr>
        </p:nvSpPr>
        <p:spPr/>
        <p:txBody>
          <a:bodyPr/>
          <a:lstStyle/>
          <a:p>
            <a:r>
              <a:t>智能化推荐系统</a:t>
            </a:r>
          </a:p>
        </p:txBody>
      </p:sp>
      <p:sp>
        <p:nvSpPr>
          <p:cNvPr id="4" name="Content Placeholder 3"/>
          <p:cNvSpPr>
            <a:spLocks noGrp="1"/>
          </p:cNvSpPr>
          <p:nvPr>
            <p:ph sz="half" idx="2"/>
          </p:nvPr>
        </p:nvSpPr>
        <p:spPr/>
        <p:txBody>
          <a:bodyPr/>
          <a:lstStyle/>
          <a:p>
            <a:r>
              <a:t>1. 基于深度学习：运用神经网络模型，对用户行为和偏好进行深入理解，实现精准的个性化推荐。</a:t>
            </a:r>
          </a:p>
          <a:p>
            <a:r>
              <a:t>2. 动态更新：定期更新和优化算法，以适应不断变化的市场需求和消费者习惯。</a:t>
            </a:r>
          </a:p>
          <a:p>
            <a:r>
              <a:t>3. 全面覆盖：不仅限于美容设计，还包括美容产品、相关服务等多个维度，为用户提供全方位的推荐服务。</a:t>
            </a:r>
          </a:p>
        </p:txBody>
      </p:sp>
      <p:sp>
        <p:nvSpPr>
          <p:cNvPr id="5" name="Text Placeholder 4"/>
          <p:cNvSpPr>
            <a:spLocks noGrp="1"/>
          </p:cNvSpPr>
          <p:nvPr>
            <p:ph type="body" idx="3"/>
          </p:nvPr>
        </p:nvSpPr>
        <p:spPr/>
        <p:txBody>
          <a:bodyPr/>
          <a:lstStyle/>
          <a:p>
            <a:r>
              <a:t>自动化修剪工具</a:t>
            </a:r>
          </a:p>
        </p:txBody>
      </p:sp>
      <p:sp>
        <p:nvSpPr>
          <p:cNvPr id="6" name="Content Placeholder 5"/>
          <p:cNvSpPr>
            <a:spLocks noGrp="1"/>
          </p:cNvSpPr>
          <p:nvPr>
            <p:ph sz="half" idx="4"/>
          </p:nvPr>
        </p:nvSpPr>
        <p:spPr/>
        <p:txBody>
          <a:bodyPr/>
          <a:lstStyle/>
          <a:p>
            <a:r>
              <a:t>1. 高精度控制：通过智能传感器和精确运动控制系统，确保美容工具能够按照预定的设计方案准确执行。</a:t>
            </a:r>
          </a:p>
          <a:p>
            <a:r>
              <a:t>2. 安全可靠：采用人性化设计，降低操作难度，同时保障宠物和美容师的安全。</a:t>
            </a:r>
          </a:p>
          <a:p>
            <a:r>
              <a:t>3. 提升效率：减少人力成本和时间消耗，显著提高宠物美容的工作效率。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人工智能辅助宠物美容设计</a:t>
            </a:r>
          </a:p>
        </p:txBody>
      </p:sp>
      <p:sp>
        <p:nvSpPr>
          <p:cNvPr id="3" name="Text Placeholder 2"/>
          <p:cNvSpPr>
            <a:spLocks noGrp="1"/>
          </p:cNvSpPr>
          <p:nvPr>
            <p:ph type="body" idx="1"/>
          </p:nvPr>
        </p:nvSpPr>
        <p:spPr/>
        <p:txBody>
          <a:bodyPr/>
          <a:lstStyle/>
          <a:p>
            <a:r>
              <a:t>远程在线指导</a:t>
            </a:r>
          </a:p>
        </p:txBody>
      </p:sp>
      <p:sp>
        <p:nvSpPr>
          <p:cNvPr id="4" name="Content Placeholder 3"/>
          <p:cNvSpPr>
            <a:spLocks noGrp="1"/>
          </p:cNvSpPr>
          <p:nvPr>
            <p:ph sz="half" idx="2"/>
          </p:nvPr>
        </p:nvSpPr>
        <p:spPr/>
        <p:txBody>
          <a:bodyPr/>
          <a:lstStyle/>
          <a:p>
            <a:r>
              <a:t>1. 线上教学：专家通过视频通话等方式，实时指导美容师进行宠物美容操作，分享专业技巧和经验。</a:t>
            </a:r>
          </a:p>
          <a:p>
            <a:r>
              <a:t>2. 共享资源：建立云端资料库，存储各类美容教程和案例，方便用户随时查阅和学习。</a:t>
            </a:r>
          </a:p>
          <a:p>
            <a:r>
              <a:t>3. 跨区域合作：打破地域限制，促进各地宠物美容行业的发展和技术交流。</a:t>
            </a:r>
          </a:p>
        </p:txBody>
      </p:sp>
      <p:sp>
        <p:nvSpPr>
          <p:cNvPr id="5" name="Text Placeholder 4"/>
          <p:cNvSpPr>
            <a:spLocks noGrp="1"/>
          </p:cNvSpPr>
          <p:nvPr>
            <p:ph type="body" idx="3"/>
          </p:nvPr>
        </p:nvSpPr>
        <p:spPr/>
        <p:txBody>
          <a:bodyPr/>
          <a:lstStyle/>
          <a:p>
            <a:r>
              <a:t>数据分析与预测</a:t>
            </a:r>
          </a:p>
        </p:txBody>
      </p:sp>
      <p:sp>
        <p:nvSpPr>
          <p:cNvPr id="6" name="Content Placeholder 5"/>
          <p:cNvSpPr>
            <a:spLocks noGrp="1"/>
          </p:cNvSpPr>
          <p:nvPr>
            <p:ph sz="half" idx="4"/>
          </p:nvPr>
        </p:nvSpPr>
        <p:spPr/>
        <p:txBody>
          <a:bodyPr/>
          <a:lstStyle/>
          <a:p>
            <a:r>
              <a:t>1. 行业洞察：通过大数据分析，把握宠物美容市场的最新动态和发展趋势，为业务决策提供依据。</a:t>
            </a:r>
          </a:p>
          <a:p>
            <a:r>
              <a:t>2. 用户画像：深入了解目标客户群体的特征和行为模式，以便制定更有效的市场营销策略。</a:t>
            </a:r>
          </a:p>
          <a:p>
            <a:r>
              <a:t>3. 预测未来：运用机器学习等方法，对未来市场发展、消费者需求等方面进行预测，提前布局并抢占先机。</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AI算法助力个性化宠物造型推荐</a:t>
            </a:r>
          </a:p>
        </p:txBody>
      </p:sp>
      <p:sp>
        <p:nvSpPr>
          <p:cNvPr id="3" name="Subtitle 2"/>
          <p:cNvSpPr>
            <a:spLocks noGrp="1"/>
          </p:cNvSpPr>
          <p:nvPr>
            <p:ph type="subTitle" idx="1"/>
          </p:nvPr>
        </p:nvSpPr>
        <p:spPr/>
        <p:txBody>
          <a:bodyPr/>
          <a:lstStyle/>
          <a:p>
            <a:r>
              <a:t>人工智能在宠物美容行业的潜在应用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AI算法助力个性化宠物造型推荐</a:t>
            </a:r>
          </a:p>
        </p:txBody>
      </p:sp>
      <p:sp>
        <p:nvSpPr>
          <p:cNvPr id="3" name="Text Placeholder 2"/>
          <p:cNvSpPr>
            <a:spLocks noGrp="1"/>
          </p:cNvSpPr>
          <p:nvPr>
            <p:ph type="body" idx="1"/>
          </p:nvPr>
        </p:nvSpPr>
        <p:spPr/>
        <p:txBody>
          <a:bodyPr/>
          <a:lstStyle/>
          <a:p>
            <a:r>
              <a:t>深度学习应用于宠物毛色分析</a:t>
            </a:r>
          </a:p>
        </p:txBody>
      </p:sp>
      <p:sp>
        <p:nvSpPr>
          <p:cNvPr id="4" name="Content Placeholder 3"/>
          <p:cNvSpPr>
            <a:spLocks noGrp="1"/>
          </p:cNvSpPr>
          <p:nvPr>
            <p:ph sz="half" idx="2"/>
          </p:nvPr>
        </p:nvSpPr>
        <p:spPr/>
        <p:txBody>
          <a:bodyPr/>
          <a:lstStyle/>
          <a:p>
            <a:r>
              <a:t>1. 利用卷积神经网络（CNN）进行图像识别，以准确地分析宠物毛色特点。</a:t>
            </a:r>
          </a:p>
          <a:p>
            <a:r>
              <a:t>2. 基于大数据训练模型，通过收集不同品种、颜色、纹理的宠物图片，确保分析结果的准确性与可靠性。</a:t>
            </a:r>
          </a:p>
          <a:p>
            <a:r>
              <a:t>3. 运用机器学习技术优化模型性能，提高对复杂毛色特征的识别能力，为个性化的宠物造型设计提供依据。</a:t>
            </a:r>
          </a:p>
        </p:txBody>
      </p:sp>
      <p:sp>
        <p:nvSpPr>
          <p:cNvPr id="5" name="Text Placeholder 4"/>
          <p:cNvSpPr>
            <a:spLocks noGrp="1"/>
          </p:cNvSpPr>
          <p:nvPr>
            <p:ph type="body" idx="3"/>
          </p:nvPr>
        </p:nvSpPr>
        <p:spPr/>
        <p:txBody>
          <a:bodyPr/>
          <a:lstStyle/>
          <a:p>
            <a:r>
              <a:t>计算机视觉辅助宠物体型评估</a:t>
            </a:r>
          </a:p>
        </p:txBody>
      </p:sp>
      <p:sp>
        <p:nvSpPr>
          <p:cNvPr id="6" name="Content Placeholder 5"/>
          <p:cNvSpPr>
            <a:spLocks noGrp="1"/>
          </p:cNvSpPr>
          <p:nvPr>
            <p:ph sz="half" idx="4"/>
          </p:nvPr>
        </p:nvSpPr>
        <p:spPr/>
        <p:txBody>
          <a:bodyPr/>
          <a:lstStyle/>
          <a:p>
            <a:r>
              <a:t>1. 使用计算机视觉技术分析宠物的体型特征，包括体重、身高、体长等指标。</a:t>
            </a:r>
          </a:p>
          <a:p>
            <a:r>
              <a:t>2. 结合遗传学原理和犬种标准，建立宠物体型评估模型，以期精准判断适合该宠物的发型或饰品搭配方案。</a:t>
            </a:r>
          </a:p>
          <a:p>
            <a:r>
              <a:t>3. 不断更新数据库以满足新品种、异形宠物的需求，并利用反馈机制持续优化评估精度。</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AI算法助力个性化宠物造型推荐</a:t>
            </a:r>
          </a:p>
        </p:txBody>
      </p:sp>
      <p:sp>
        <p:nvSpPr>
          <p:cNvPr id="3" name="Text Placeholder 2"/>
          <p:cNvSpPr>
            <a:spLocks noGrp="1"/>
          </p:cNvSpPr>
          <p:nvPr>
            <p:ph type="body" idx="1"/>
          </p:nvPr>
        </p:nvSpPr>
        <p:spPr/>
        <p:txBody>
          <a:bodyPr/>
          <a:lstStyle/>
          <a:p>
            <a:r>
              <a:t>推荐系统应用于宠物美容服务</a:t>
            </a:r>
          </a:p>
        </p:txBody>
      </p:sp>
      <p:sp>
        <p:nvSpPr>
          <p:cNvPr id="4" name="Content Placeholder 3"/>
          <p:cNvSpPr>
            <a:spLocks noGrp="1"/>
          </p:cNvSpPr>
          <p:nvPr>
            <p:ph sz="half" idx="2"/>
          </p:nvPr>
        </p:nvSpPr>
        <p:spPr/>
        <p:txBody>
          <a:bodyPr/>
          <a:lstStyle/>
          <a:p>
            <a:r>
              <a:t>1. 根据客户喜好、历史记录及行为模式构建用户画像，实现个性化推荐。</a:t>
            </a:r>
          </a:p>
          <a:p>
            <a:r>
              <a:t>2. 结合地理位置、季节因素以及特殊节日等因素，为用户提供实时、相关的美容建议。</a:t>
            </a:r>
          </a:p>
          <a:p>
            <a:r>
              <a:t>3. 引入社交网络数据，借鉴热门话题和流行元素，丰富推荐策略并增强用户体验。</a:t>
            </a:r>
          </a:p>
        </p:txBody>
      </p:sp>
      <p:sp>
        <p:nvSpPr>
          <p:cNvPr id="5" name="Text Placeholder 4"/>
          <p:cNvSpPr>
            <a:spLocks noGrp="1"/>
          </p:cNvSpPr>
          <p:nvPr>
            <p:ph type="body" idx="3"/>
          </p:nvPr>
        </p:nvSpPr>
        <p:spPr/>
        <p:txBody>
          <a:bodyPr/>
          <a:lstStyle/>
          <a:p>
            <a:r>
              <a:t>自然语言处理支持互动交流</a:t>
            </a:r>
          </a:p>
        </p:txBody>
      </p:sp>
      <p:sp>
        <p:nvSpPr>
          <p:cNvPr id="6" name="Content Placeholder 5"/>
          <p:cNvSpPr>
            <a:spLocks noGrp="1"/>
          </p:cNvSpPr>
          <p:nvPr>
            <p:ph sz="half" idx="4"/>
          </p:nvPr>
        </p:nvSpPr>
        <p:spPr/>
        <p:txBody>
          <a:bodyPr/>
          <a:lstStyle/>
          <a:p>
            <a:r>
              <a:t>1. 利用自然语言处理技术理解用户的查询、需求和反馈，实现与客户的顺畅沟通。</a:t>
            </a:r>
          </a:p>
          <a:p>
            <a:r>
              <a:t>2. 提供多渠道、全天候的服务支持，如在线聊天、电话语音助手等，增强用户体验。</a:t>
            </a:r>
          </a:p>
          <a:p>
            <a:r>
              <a:t>3. 集成情感分析功能，捕捉客户情绪变化，提升服务质量。</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https://d.book118.com/567125065013006041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宠物美容行业概览与痛点分析</vt:lpstr>
      <vt:lpstr> 宠物美容行业概览与痛点分析</vt:lpstr>
      <vt:lpstr> 宠物美容行业概览与痛点分析</vt:lpstr>
      <vt:lpstr> 宠物美容行业概览与痛点分析</vt:lpstr>
      <vt:lpstr> 人工智能技术简介及其潜力</vt:lpstr>
      <vt:lpstr> 人工智能技术简介及其潜力</vt:lpstr>
      <vt:lpstr> 人工智能技术简介及其潜力</vt:lpstr>
      <vt:lpstr> 人工智能技术简介及其潜力</vt:lpstr>
      <vt:lpstr> 人工智能辅助宠物美容设计</vt:lpstr>
      <vt:lpstr> 人工智能辅助宠物美容设计</vt:lpstr>
      <vt:lpstr> 人工智能辅助宠物美容设计</vt:lpstr>
      <vt:lpstr> 人工智能辅助宠物美容设计</vt:lpstr>
      <vt:lpstr> AI算法助力个性化宠物造型推荐</vt:lpstr>
      <vt:lpstr> AI算法助力个性化宠物造型推荐</vt:lpstr>
      <vt:lpstr> AI算法助力个性化宠物造型推荐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2024-09-13T17:53:03.432</cp:lastPrinted>
  <dcterms:created xsi:type="dcterms:W3CDTF">2024-09-13T09:53:03Z</dcterms:created>
  <dcterms:modified xsi:type="dcterms:W3CDTF">2024-09-13T09:53:05Z</dcterms:modified>
</cp:coreProperties>
</file>