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AB5D5-BA50-46D0-B6C8-E7C90710A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B68C4-B3B5-495B-9F25-2DF33E276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537D16-6FD9-48BD-8056-67D53C00E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FDA495-59B0-495E-9A97-393D08F98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59735B-340F-4881-AA94-36830C821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44DD69-6152-4F78-B74F-933EF5F07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716AB9-B128-4F46-B62E-7DD75555A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AB856D-CBD6-4150-A577-184361550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E0D13-00D7-492C-87F4-08C5B6EEE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E504EC-CE1B-4EAB-B717-5C67B111B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19BD4-78CB-4990-B86A-5BB74F8D0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310010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New Financial English Tutorial - Chapter Change 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Calculation of Chapter Change Rate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Relationship between Chapter Change Rate and Financial Markets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Practical application and case analysis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Future outlook and suggestions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This tutorial is designed to provide an overview of the chapter change rate in financial English, a crucial concept in understanding the dynamics of the global financial markets.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It aims to familiarize learners with the terminology and concepts related to chapter change rate, enabling them to effectively communicate and understand financial information.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Introduction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chapter change rate is a critical metric for gauging financial market health and performance.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Understanding the chapter change rate helps investors make informed decisions about asset allocation, portfolio management, and other financial decisions.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Updating knowledge on the chapter change rate keeps professionals apprised of market trends and economic conditions, enabling them to adapt their strategies accordingly.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6329" b="632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6329" b="6329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necessity of chapter changes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Calculation of Chapter Change Rate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Definition of the Rate of Change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The rate of change is a measure of how much an economic variable, such as the exchange rate or interest rate, changes over a specific period of time.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Calculation Method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The rate of change is calculated by taking the difference between the current value and the previous value, and dividing it by the length of time between the two observations.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Example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If the exchange rate between the US dollar and the euro changes from $1.00 to $1.10 over a period of one month, the rate of change would be calculated as ($1.10 - $1.00) / 1 month = $0.10/month.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computing method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Macroeconomic Factors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Macroeconomic factors such as inflation, interest rates, and gross domestic product (GDP) can significantly influence the exchange rate and, therefore, the rate of change.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Political Developments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Political instability or uncertainty in a country can lead to increased volatility in the exchange rate, which would result in a higher rate of change.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International Events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International events such as trade agreements, tariffs, or geopolitical tensions can also impact the exchange rate and, hence, the rate of change.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influence factor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70539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Volatility: A high rate of change indicates greater volatility in the exchange rate, which can create challenges for businesses and investors trying to predict future exchange rates.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730737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Forecasting: By analyzing the rate of change in economic indicators, economists and market analysts can better predict future economic trends and make informed decisions about investment and business strategies.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433258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Policy Decisions: Central banks and governments may use the rate of change in economic indicators to guide their monetary and fiscal policies, respectively. A rapid increase in inflation, for instance, might prompt the central bank to raise interest rates to curb price increases.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significance of rate of change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Relationship between Chapter Change Rate and Financial Markets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重要关联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市场趋势和变化率之间存在密切关联。当市场趋势向上时，变化率通常较高，表明市场活跃，投资者情绪高涨。相反，市场趋势向下时，变化率可能降低，表明市场较为低迷，投资者情绪低落。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Market trends and rate of change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影响深远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市场趋势和变化率对投资者的决策具有深远影响。在市场趋势向上时，投资者可能更倾向于积极投资，追求高回报。而在市场趋势向下时，投资者可能更倾向于保守策略，以避免损失。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Market trends and rate of change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通过观察市场趋势和变化率，投资者可以预测市场的未来走势。如果市场变化率持续上升，可能预示着市场将继续上涨；如果变化率开始下降，可能意味着市场即将面临调整或下跌。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Market trends and rate of change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https://d.book118.com/567131001066006042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2024-09-15T17:56:21.751</cp:lastPrinted>
  <dcterms:created xsi:type="dcterms:W3CDTF">2024-09-15T09:56:21Z</dcterms:created>
  <dcterms:modified xsi:type="dcterms:W3CDTF">2024-09-15T09:56:23Z</dcterms:modified>
</cp:coreProperties>
</file>