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1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512C5-04CD-4417-A0E9-87864527E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E2175-0B69-4B5E-838E-9B53EA7BA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1A5D7-EE34-4687-9D1A-07794F718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13D78-6FBF-468C-A260-63DC15305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75536D-C517-4E61-8C2C-63D2C0BE7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D60FA1-DB72-4183-A691-998F58AD8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AD021-B502-4B8F-9AAD-3B3A88996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2547C-4575-4F7C-983B-3736356FA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F867E-F7E0-49A4-B516-C1D8A1A0F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E4AF9-883B-47C1-8892-A8C60C2ED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F2E67-58D7-48F2-AF9D-2D1E6E77D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805" r:id="rId2"/>
    <p:sldLayoutId id="2147489806" r:id="rId3"/>
    <p:sldLayoutId id="2147489807" r:id="rId4"/>
    <p:sldLayoutId id="2147489808" r:id="rId5"/>
    <p:sldLayoutId id="2147489809" r:id="rId6"/>
    <p:sldLayoutId id="2147489810" r:id="rId7"/>
    <p:sldLayoutId id="2147489811" r:id="rId8"/>
    <p:sldLayoutId id="2147489812" r:id="rId9"/>
    <p:sldLayoutId id="2147489813" r:id="rId10"/>
    <p:sldLayoutId id="21474898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31026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卫生系列高级专业技术资格业务能力等级标准——麻醉科学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麻醉科学概述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麻醉科学专业资格标准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麻醉科学专业能力要求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麻醉科学专业实践要求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麻醉科学专业科研要求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麻醉科学概述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麻醉科学的定义和作用</a:t>
            </a:r>
            <a:endParaRPr lang="zh-CN" altLang="en-US"/>
          </a:p>
        </p:txBody>
      </p:sp>
      <p:sp>
        <p:nvSpPr>
          <p:cNvPr id="104895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麻醉科学是医学领域中的一个重要分支，主要研究麻醉药物、麻醉技术及其应用。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麻醉科学的主要任务是为手术患者提供安全、有效的麻醉和疼痛治疗，保障手术顺利进行。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麻醉科学的发展对于提高手术患者的安全性和舒适性具有重要意义，同时也为医学研究和治疗提供了重要的支持和保障。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麻醉科学涉及的领域广泛，包括麻醉药理学、麻醉生理学、麻醉技术学等，需要不断进行研究和探索。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麻醉科学的发展历程</a:t>
            </a:r>
            <a:endParaRPr lang="zh-CN" altLang="en-US"/>
          </a:p>
        </p:txBody>
      </p:sp>
      <p:sp>
        <p:nvSpPr>
          <p:cNvPr id="104899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19世纪，随着医学和化学的进步，麻醉科学得到了快速发展。乙醚、氯仿等麻醉药物被发现并用于手术中，大大提高了手术的安全性和舒适性。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麻醉科学的起源可以追溯到古代，当时人们使用各种植物和气体进行麻醉，以进行手术。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20世纪，随着技术的不断进步，麻醉科学也在不断创新和完善。新的麻醉药物和技术的出现，使得手术过程更加安全、快速和有效。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如今，麻醉科学已经成为医学领域中不可或缺的一部分。麻醉医生在手术中扮演着重要的角色，为病人提供专业的麻醉服务，确保手术的顺利进行。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麻醉科学在现代医学中的应用</a:t>
            </a:r>
            <a:endParaRPr lang="zh-CN" altLang="en-US"/>
          </a:p>
        </p:txBody>
      </p:sp>
      <p:sp>
        <p:nvSpPr>
          <p:cNvPr id="104904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手术麻醉：提供安全舒适的手术条件，保障患者生命安全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重症监护：对危重病人进行监测和治疗，提高救治成功率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疼痛治疗：为患者提供有效的疼痛控制方法，提高生活质量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急救复苏：在紧急情况下进行心肺复苏等急救措施，挽救患者生命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麻醉科学专业资格标准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资格标准的制定依据和目的</a:t>
            </a:r>
            <a:endParaRPr lang="zh-CN" altLang="en-US"/>
          </a:p>
        </p:txBody>
      </p:sp>
      <p:sp>
        <p:nvSpPr>
          <p:cNvPr id="1049120" name="圆角矩形 26"/>
          <p:cNvSpPr/>
          <p:nvPr>
            <p:custDataLst>
              <p:tags r:id="rId2"/>
            </p:custDataLst>
          </p:nvPr>
        </p:nvSpPr>
        <p:spPr>
          <a:xfrm>
            <a:off x="1662204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28"/>
          <p:cNvSpPr/>
          <p:nvPr>
            <p:custDataLst>
              <p:tags r:id="rId3"/>
            </p:custDataLst>
          </p:nvPr>
        </p:nvSpPr>
        <p:spPr>
          <a:xfrm>
            <a:off x="1666129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24" name="圆角矩形 29"/>
          <p:cNvSpPr/>
          <p:nvPr>
            <p:custDataLst>
              <p:tags r:id="rId4"/>
            </p:custDataLst>
          </p:nvPr>
        </p:nvSpPr>
        <p:spPr>
          <a:xfrm>
            <a:off x="6378591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文本框 31"/>
          <p:cNvSpPr txBox="1"/>
          <p:nvPr>
            <p:custDataLst>
              <p:tags r:id="rId5"/>
            </p:custDataLst>
          </p:nvPr>
        </p:nvSpPr>
        <p:spPr>
          <a:xfrm>
            <a:off x="1968998" y="1983221"/>
            <a:ext cx="3537800" cy="38481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制定依据：国家法律法规、卫生行业管理规定、医学科学技术发展水平等。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32"/>
          <p:cNvSpPr/>
          <p:nvPr>
            <p:custDataLst>
              <p:tags r:id="rId6"/>
            </p:custDataLst>
          </p:nvPr>
        </p:nvSpPr>
        <p:spPr>
          <a:xfrm>
            <a:off x="6383170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0" name="文本框 34"/>
          <p:cNvSpPr txBox="1"/>
          <p:nvPr>
            <p:custDataLst>
              <p:tags r:id="rId7"/>
            </p:custDataLst>
          </p:nvPr>
        </p:nvSpPr>
        <p:spPr>
          <a:xfrm>
            <a:off x="6686693" y="1982567"/>
            <a:ext cx="3536970" cy="38499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目的：规范麻醉科学专业技术人员的技术能力、专业水平和工作质量，提高卫生专业技术人才队伍的整体素质和服务水平，保障人民群众身体健康和生命安全。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资格标准的等级划分和要求</a:t>
            </a:r>
            <a:endParaRPr lang="zh-CN" altLang="en-US"/>
          </a:p>
        </p:txBody>
      </p:sp>
      <p:sp>
        <p:nvSpPr>
          <p:cNvPr id="104916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初级资格：具备基本理论知识，能够完成基础麻醉工作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中级资格：具备较高的理论知识，能够独立完成常见麻醉操作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高级资格：具备深厚的理论知识和丰富的实践经验，能够处理复杂麻醉问题，指导低级别医师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主任技师：具备卓越的理论知识和实践经验，能够引领麻醉学科发展，制定学科标准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资格标准的实施和管理</a:t>
            </a:r>
            <a:endParaRPr lang="zh-CN" altLang="en-US"/>
          </a:p>
        </p:txBody>
      </p:sp>
      <p:sp>
        <p:nvSpPr>
          <p:cNvPr id="10492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麻醉科学专业资格标准的实施需要建立完善的评价机制和管理制度，包括考试、评审、认证等方面的工作，以确保医务人员达到相应的资格标准。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麻醉科学专业资格标准由国家卫生健康委员会制定和发布，具有法律效力，要求从事麻醉科学工作的医务人员必须达到相应的资格标准。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麻醉科学专业资格标准包括基本条件、知识要求、技能要求和临床能力要求等方面，是评价麻醉科学专业人员技术水平的重要依据。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麻醉科学专业资格标准的实施和管理需要加强监督和检查，对于不符合资格标准的医务人员应当及时进行处理和整改，以确保医疗质量和安全。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麻醉科学专业能力要求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临床麻醉能力</a:t>
            </a:r>
            <a:endParaRPr lang="zh-CN" altLang="en-US"/>
          </a:p>
        </p:txBody>
      </p:sp>
      <p:sp>
        <p:nvSpPr>
          <p:cNvPr id="104932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掌握麻醉监测技术，能够准确监测患者的生命体征和麻醉深度。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具备处理麻醉并发症的能力，如呼吸抑制、低血压等，能够迅速采取有效措施进行救治。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熟练掌握各种麻醉技术，包括吸入麻醉、静脉麻醉、神经阻滞等。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具备独立进行手术麻醉的能力，能够根据手术需求选择合适的麻醉方法。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危重病人救治能力</a:t>
            </a:r>
            <a:endParaRPr lang="zh-CN" altLang="en-US"/>
          </a:p>
        </p:txBody>
      </p:sp>
      <p:sp>
        <p:nvSpPr>
          <p:cNvPr id="10493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熟练掌握危重病人的麻醉处理和救治技术。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了解并掌握最新的危重病人救治技术和理念。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具备对危重病人进行全面评估和监测的能力。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具备应对突发状况的快速反应和正确处理能力。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https://d.book118.com/567131026062006052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卫生系列高级专业技术资格业务能力等级标准——麻醉科学</vt:lpstr>
      <vt:lpstr>目录</vt:lpstr>
      <vt:lpstr>单击添加章节标题</vt:lpstr>
      <vt:lpstr>麻醉科学概述</vt:lpstr>
      <vt:lpstr>麻醉科学的定义和作用</vt:lpstr>
      <vt:lpstr>麻醉科学的发展历程</vt:lpstr>
      <vt:lpstr>麻醉科学在现代医学中的应用</vt:lpstr>
      <vt:lpstr>麻醉科学专业资格标准</vt:lpstr>
      <vt:lpstr>资格标准的制定依据和目的</vt:lpstr>
      <vt:lpstr>资格标准的等级划分和要求</vt:lpstr>
      <vt:lpstr>资格标准的实施和管理</vt:lpstr>
      <vt:lpstr>麻醉科学专业能力要求</vt:lpstr>
      <vt:lpstr>临床麻醉能力</vt:lpstr>
      <vt:lpstr>危重病人救治能力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2024-09-25T21:48:09.350</cp:lastPrinted>
  <dcterms:created xsi:type="dcterms:W3CDTF">2024-09-25T13:48:09Z</dcterms:created>
  <dcterms:modified xsi:type="dcterms:W3CDTF">2024-09-25T13:48:11Z</dcterms:modified>
</cp:coreProperties>
</file>