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B7959-0A63-4952-8110-6DFAB3A3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E87E1-FC13-46D5-966C-006893D3B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3775D-3ACB-41B8-AE5E-D44B6FAAA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0622C-01EE-4D75-8ECA-964EE6CB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37494-B704-4945-856B-2EDF27A58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F0D55-8DEF-4B8F-B96F-61E52E74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850F2-FF72-417D-BB87-98A046E50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E03B2-8FC7-4632-AEC3-49BB7B1D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5D863-0682-4F9E-8744-9146A2D9E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90E21-0E02-416D-A82F-7827F7B7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D686F-83F9-4A7E-8C38-8A96C9DA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1063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网络营销理论知识点总结归纳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网络营销工具与技术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网络营销的未来趋势与挑战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网络营销具有全球性、互动性、个性化、低成本等特点，能够实现精准定位和高效传播。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06" r="2860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网络营销能够突破传统销售渠道的限制，拓展更广阔的市场空间。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通过网络营销的推广，能够增加品牌曝光度，提高品牌知名度。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网络营销具有低成本、高效率的特点，能够降低企业的营销成本。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通过创作高质量的内容，吸引潜在客户，提高品牌知名度和信任度。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利用社交媒体平台进行品牌推广和互动营销，增强用户粘性和参与度。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通过发送定制的电子邮件广告和促销信息，吸引潜在客户并促进销售。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网络营销的策略与手段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网络营销理论基础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4P理论是网络营销中的基本策略，包括产品（Product）、价格（Price）、渠道（Place）和促销（Promotion）。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P理论是由营销学之父菲利普·科特勒提出的，是营销组合的基础框架。在网络营销中，产品策略关注产品的特点、功能和定位；价格策略包括定价、折扣和促销活动；渠道策略涉及销售渠道的选择和优化；而促销策略则侧重于推广活动、广告和品牌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4P理论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4C理论强调以顾客为中心，关注顾客需求（Consumer）、成本（Cost）、便利性（Convenience）和沟通（Communication）。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4P理论不同，4C理论将重点从企业转移到顾客。在4C理论的指导下，企业需要了解目标顾客的需求和期望，提供满足顾客需求的产品和服务。同时，企业还需要关注顾客的购买成本，包括货币成本、时间成本和精力成本。便利性强调为顾客提供方便快捷的购买体验，而沟通则强调与顾客建立有效的双向交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4C理论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4R理论强调关系营销，包括关联（Relevance）、反应（Reaction）、关系（Relationship）和回报（Reward）。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4R理论关注企业与顾客之间的长期关系，强调建立和维护与顾客的紧密联系。关联指企业与顾客之间的关联程度，反应则强调对顾客需求的快速响应。关系侧重于建立长期稳定的客户关系，回报则关注企业在营销活动中获得的实际利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4R理论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整合营销传播（IMC）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整合营销传播（IMC）是一种全面、协调的营销传播策略，旨在实现与目标受众的有效沟通。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传播强调将各种营销传播工具和渠道进行整合，以统一的目标和声音传达品牌信息。通过整合广告、公关、促销、直销等多种传播手段，企业可以更全面地覆盖目标受众，提高品牌知名度和忠诚度。同时，IMC还注重与顾客的双向沟通，及时获取顾客反馈，不断优化营销策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网络营销工具与技术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与其他网站建立外部链接，提高网站权威性。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创建高质量、独特的内容，满足用户需求，提高网站权重。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确保网站导航、URL结构、页面标题等易于搜索引擎爬取和理解。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通过优化网站结构和内容，提高网站在搜索引擎结果页的排名，从而吸引更多潜在客户。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分析目标受众的搜索习惯，确定有效的关键词和短语。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根据目标受众和行业特点，选择合适的社交媒体平台。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利用社交媒体平台进行品牌宣传、内容推广和用户互动，以扩大品牌知名度和吸引潜在客户。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发布有趣、有价值的内容，吸引用户关注和互动。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利用社交媒体广告功能，提高品牌曝光度。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积极回应评论、私信和问题，增强用户粘性。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社交媒体营销（SMM）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https://d.book118.com/567131063055006042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2024-09-15T15:54:19.393</cp:lastPrinted>
  <dcterms:created xsi:type="dcterms:W3CDTF">2024-09-15T07:54:19Z</dcterms:created>
  <dcterms:modified xsi:type="dcterms:W3CDTF">2024-09-15T07:54:21Z</dcterms:modified>
</cp:coreProperties>
</file>