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DA1C1-50AC-419F-982D-2299591A9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3168C-6B2C-4F9D-B085-A8BC05578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47723-5EAB-4AD4-8CFC-88669CB1C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D66D4-3530-4578-9BF0-154BF1591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449E8-2719-4DBC-A1AC-F0E005A37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CAC6A4-3444-483C-95C7-A2C9713C0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537502-B561-48CB-B9DF-6C41D6B69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A0634-3ECA-42E4-93A2-1BC7B6F5E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5B041-3DDE-4D1B-9D8F-D94128E8F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26161-6A91-41EB-9D44-47E5E93A0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8EC55-D537-4E65-9432-20315909D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3111005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急诊科护士岗前培训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提高护士的专业技能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熟练掌握急救技能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如心肺复苏、止血、包扎等，确保在紧急情况下能够迅速应对。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掌握常用药物使用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熟悉急救药品、抗生素等常用药物的作用、剂量和使用方法。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了解常见疾病的紧急处理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如心脑血管疾病、中毒等，能够迅速识别并采取相应措施。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了解医院应急预案流程，如火灾、地震等突发事件的应对措施。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熟悉应急预案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提高沟通协调能力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在紧急情况下，能够迅速与医生、患者及家属沟通，协调各方面资源。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加强与其他医护人员的协作配合，共同应对紧急情况。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培养护士的应急处理能力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提高服务态度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以友善、耐心的态度对待患者及其家属，避免语言和行为上的冲突。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增强应对压力的能力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在紧张的工作环境下，能够保持冷静、专业的工作态度，提供高质量的护理服务。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强化以患者为中心的理念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关注患者的需求和感受，提供人性化的关怀和照顾。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增强护士的服务意识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掌握心肺复苏、止血、包扎、固定等急救技能，能够在紧急情况下迅速采取有效措施。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熟悉常用急救药物的作用、用法、用量及不良反应，能够正确使用药物进行急救。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急救药物使用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掌握急救设备的操作方法，如除颤仪、呼吸机等，能够在紧急情况下正确使用设备进行救治。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急救设备操作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能够快速识别常见的紧急情况，如休克、心脏骤停、中毒等，并采取相应措施。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熟悉各种紧急情况的处置流程，如心肺复苏流程、急救转运流程等，能够按照流程迅速采取措施。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紧急情况处置流程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培养与医生、其他医护人员之间的协同处理能力，提高紧急情况下的救治效率。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紧急情况协同处理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紧急情况处理培训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了解护理操作的注意事项，如防止感染、减少并发症等，提高护理质量。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掌握各项护理操作流程，如输液、采血、吸氧等，确保操作规范、准确、安全。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对护理操作进行考核，确保护士能够熟练掌握并正确应用各项护理操作技能。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833" r="14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护理操作规范培训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学习有效的沟通技巧，如倾听、表达、非语言沟通等，提高与患者及其家属的沟通能力。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67" r="11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培养良好的沟通礼仪，如礼貌用语、尊重隐私等，提升患者满意度。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沟通礼仪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学习应对不同情况下的沟通策略，如处理投诉、安抚情绪等，提高沟通应对能力。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沟通应对策略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护理沟通技巧培训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培训方式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通过系统讲解急诊科护理的理论知识，使护士了解急诊科护理的基本原则、流程和技术要求。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结合实际案例，分析急诊科护理中可能遇到的问题和解决方法，提高护士的应变能力和解决问题的能力。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理论授课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模拟常见的急诊科场景，如心肺复苏、急救手术等，让护士在模拟环境中进行实践操作。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通过角色扮演的方式，让护士体验不同角色在急诊科护理中的配合与沟通，提高团队协作能力。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模拟演练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模拟场景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https://d.book118.com/567131110054006041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2024-09-14T02:56:09.145</cp:lastPrinted>
  <dcterms:created xsi:type="dcterms:W3CDTF">2024-09-13T18:56:09Z</dcterms:created>
  <dcterms:modified xsi:type="dcterms:W3CDTF">2024-09-13T18:56:11Z</dcterms:modified>
</cp:coreProperties>
</file>