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CF99C3-D148-404B-8F8A-9789F8619A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98AF11-F4E6-4184-A12D-8229F376D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E505E5-20B2-4612-918C-863BE455A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1FA7A5-9ED5-4E2B-BC24-103123766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61DF29-409D-435F-B11D-0E8AD2B53A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AC3D70-804C-4AC1-8073-FF7D4BF1BF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022300-5ABD-4AD5-9095-758C2D3217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B10A4D-6194-40E7-8BA7-348CF6FB0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97487-8F94-4734-9EE9-2CEF048FF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3FAE9-0684-4DDB-967E-91108D904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57013-6872-4581-B5AD-798D82230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33124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虚拟现实技术在庆典表演中的应用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庆典表演市场分析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虚拟现实技术在庆典表演中应用案例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虚拟现实技术对庆典表演产业影响分析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自问世以来，经历了数十年的发展，从最初的概念萌芽到如今的广泛应用，期间经历了多次技术革新和产业升级。随着计算机图形学、仿真技术、人工智能等技术的不断发展，虚拟现实技术的真实感和沉浸感不断提升，应用领域也不断扩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通过计算机图形学、仿真技术、传感器技术、显示技术等多种技术的综合应用，生成一个逼真的三维虚拟环境。用户通过佩戴虚拟现实头盔、数据手套等交互设备，可以身临其境地体验虚拟世界中的场景和物体。</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技术原理</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具有沉浸性、交互性和构想性三大特点。沉浸性是指用户可以完全沉浸在由计算机生成的虚拟世界中，获得与现实世界难以区分的真实感；交互性是指用户可以通过自然的方式与虚拟世界中的对象进行互动，如同在现实世界中的操作一样；构想性是指虚拟现实技术可以超越现实世界的限制，创造出超越现实的场景和物体，为用户提供广阔的想象空间。</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用领域：虚拟现实技术在许多领域都有广泛的应用，如游戏娱乐、教育培训、工业设计、医疗保健、军事仿真等。在游戏娱乐领域，虚拟现实技术可以提供更加逼真的游戏体验；在教育培训领域，虚拟现实技术可以模拟现实生活中的场景和物体，帮助学生更好地理解和掌握知识；在工业设计领域，虚拟现实技术可以用于产品的设计和测试，提高设计效率和质量；在医疗保健领域，虚拟现实技术可以用于手术模拟和康复训练等；在军事仿真领域，虚拟现实技术可以用于战场环境模拟和作战训练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现状：目前，虚拟现实技术已经得到了广泛的应用和推广，但仍存在一些挑战和问题。例如，虚拟现实设备的价格较高，普及率较低；虚拟现实技术的真实感和沉浸感还有待提升；虚拟现实技术在某些应用场景中的实用性还有待验证等。未来，随着技术的不断发展和进步，虚拟现实技术的应用领域将会更加广泛，用户体验也将会更加真实和沉浸。</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庆典表演市场分析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庆典表演市场规模与增长趋势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随着全球经济的复苏和消费者对文化娱乐活动的需求增加，庆典表演市场规模逐年扩大。根据市场研究机构的数据，目前全球庆典表演市场已经超过数百亿美元，并且预计未来几年将保持稳步增长。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不断进步和消费者需求的多样化，庆典表演市场呈现出以下增长趋势：一是数字化和智能化技术的应用，为庆典表演带来更加丰富的表现形式和互动体验；二是跨界合作和IP联动的增多，使得庆典表演内容更加多元化和具有吸引力；三是国际化趋势的加强，庆典表演逐渐走向全球市场，成为文化交流的重要载体。</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增长趋势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现代消费者越来越注重个性化的体验和表达，对于庆典表演的需求也呈现出个性化的特点。他们希望能够在庆典表演中展现自己的独特品味和风格，追求与众不同的体验。</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互动体验需求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随着科技的发展，消费者对于互动体验的需求也越来越高。他们希望能够通过虚拟现实、增强现实等技术手段，更加深入地参与到庆典表演中，获得更加沉浸式的体验。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文化内涵需求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庆典表演作为一种文化娱乐活动，消费者对于其文化内涵的需求也越来越高。他们希望能够在庆典表演中感受到传统文化的魅力和现代文化的创新，获得更加有深度的文化体验。</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行业竞争格局</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全球庆典表演市场呈现出多元化的竞争格局。一方面，大型跨国娱乐公司凭借其强大的品牌影响力和资源优势，在市场中占据主导地位；另一方面，众多中小型庆典表演公司凭借其灵活性和创新性，逐渐在市场中崭露头角。此外，随着互联网技术的发展，一些新兴的在线庆典表演平台也逐渐崛起，对传统庆典表演市场形成了有力冲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发展前景</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科技的不断进步和消费者需求的不断变化，庆典表演市场仍然具有广阔的发展前景。未来几年，虚拟现实、增强现实等技术的进一步应用将使得庆典表演形式更加多样化和具有吸引力；同时，随着全球化趋势的加强和文化交流的增多，庆典表演市场将逐渐走向全球化和多元化。此外，随着互联网技术的不断发展，线上与线下相结合的庆典表演模式也将成为未来市场的重要发展方向。</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行业竞争格局与发展前景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虚拟现实技术在庆典表演中应用案例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通过虚拟现实技术，观众可以身临其境地感受舞台的全景效果，增强了观演的沉浸感和参与感。</a:t>
            </a:r>
          </a:p>
        </p:txBody>
      </p:sp>
      <p:pic>
        <p:nvPicPr>
          <p:cNvPr id="6" name="Picture 6"/>
          <p:cNvPicPr>
            <a:picLocks noChangeAspect="1"/>
          </p:cNvPicPr>
          <p:nvPr/>
        </p:nvPicPr>
        <p:blipFill>
          <a:blip r:embed="rId2"/>
          <a:srcRect l="17125" r="1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360度全景舞台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演员与虚拟场景、道具进行实时互动，营造出亦真亦幻的演出效果，让观众仿佛置身于一个梦幻世界。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实时动态交互</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结合虚拟现实技术的视觉、听觉、触觉等多感官体验，使观众更加深入地融入演出氛围，提升观赏体验。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多感官体验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案例一：沉浸式演出体验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案例二：互动式游戏环节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虚拟互动游戏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在庆典现场设置虚拟互动游戏，观众可以通过佩戴虚拟现实设备参与游戏，与演员或虚拟角色进行互动竞技，增加现场娱乐性和观众参与度。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实时反馈与奖励</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游戏环节可设置实时反馈和奖励机制，让观众在参与过程中获得成就感和满足感，增强活动的吸引力和趣味性。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https://d.book118.com/567133124041006030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2024-09-01T19:40:20.649</cp:lastPrinted>
  <dcterms:created xsi:type="dcterms:W3CDTF">2024-09-01T11:40:20Z</dcterms:created>
  <dcterms:modified xsi:type="dcterms:W3CDTF">2024-09-01T11:40:22Z</dcterms:modified>
</cp:coreProperties>
</file>