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TTJKHC+MS-UIGothic"/>
      <p:regular r:id="rId21"/>
    </p:embeddedFont>
    <p:embeddedFont>
      <p:font typeface="TNFSVN+BFFDCI+ArialMT"/>
      <p:regular r:id="rId22"/>
    </p:embeddedFont>
    <p:embeddedFont>
      <p:font typeface="JKMFQA+JSBIUF+Arial-BoldMT"/>
      <p:regular r:id="rId23"/>
    </p:embeddedFont>
    <p:embeddedFont>
      <p:font typeface="NMLJOW+KLPDIE+MicrosoftYaHei"/>
      <p:regular r:id="rId24"/>
    </p:embeddedFont>
    <p:embeddedFont>
      <p:font typeface="NJPHDU+AFFEQT+MicrosoftYaHei-Bold"/>
      <p:regular r:id="rId25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font" Target="fonts/font5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1173A-5466-4B96-B444-7AB78620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8E186-7424-4782-8529-79AB930D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F6821-C06A-41BF-A616-3EF82A737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1A834-CFE5-48B2-B179-BE818CE8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7BF02-4CF0-4577-9BC9-E68FF5F9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15B4F-E07D-4E8C-96CF-1B7DD5E4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9076B-1BDC-4B1A-85C9-2F196E78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E2C2C-CE95-49AC-A35A-80D473A0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66EA2-B8EB-47D7-B90A-7263309A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F5BEA-7DE9-4AEE-A6A3-3AA22C3F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5ADDA-B88D-44FB-9083-3365DEAD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314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55594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721">
                <a:solidFill>
                  <a:srgbClr val="FFF0DC"/>
                </a:solidFill>
                <a:latin typeface="TTJKHC+MS-UIGothic"/>
                <a:cs typeface="TTJKHC+MS-UIGothic"/>
              </a:rPr>
              <a:t>安全生准化建知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491930"/>
            <a:ext cx="5491421" cy="2978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NFSVN+BFFDCI+ArialMT"/>
                <a:cs typeface="TNFSVN+BFFDCI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准化的核心内容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NFSVN+BFFDCI+ArialMT"/>
                <a:cs typeface="TNFSVN+BFFDCI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准化的建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NFSVN+BFFDCI+ArialMT"/>
                <a:cs typeface="TNFSVN+BFFDCI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准化的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施与持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改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NFSVN+BFFDCI+ArialMT"/>
                <a:cs typeface="TNFSVN+BFFDCI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准化建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TNFSVN+BFFDCI+ArialMT"/>
                <a:cs typeface="TNFSVN+BFFDCI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EACF"/>
                </a:solidFill>
                <a:latin typeface="TTJKHC+MS-UIGothic"/>
                <a:cs typeface="TTJKHC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JKMFQA+JSBIUF+Arial-BoldMT"/>
                <a:cs typeface="JKMFQA+JSBIUF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4550" spc="25">
                <a:solidFill>
                  <a:srgbClr val="FFEACF"/>
                </a:solidFill>
                <a:latin typeface="TTJKHC+MS-UIGothic"/>
                <a:cs typeface="TTJKHC+MS-UIGothic"/>
              </a:rPr>
              <a:t>准化概述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与意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意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产标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准化的特点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TJKHC+MS-UIGothic"/>
                <a:cs typeface="TTJKHC+MS-UIGothic"/>
              </a:rPr>
              <a:t>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FFFFFF"/>
                </a:solidFill>
                <a:latin typeface="TTJKHC+MS-UIGothic"/>
                <a:cs typeface="TTJKHC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TTJKHC+MS-UIGothic"/>
                <a:cs typeface="TTJKHC+MS-UIGothic"/>
              </a:rPr>
              <a:t>防性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TJKHC+MS-UIGothic"/>
                <a:cs typeface="TTJKHC+MS-UIGothic"/>
              </a:rPr>
              <a:t>科学性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3882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TTJKHC+MS-UIGothic"/>
                <a:cs typeface="TTJKHC+MS-UIGothic"/>
              </a:rPr>
              <a:t>制性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产标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准化的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FFFF"/>
                </a:solidFill>
                <a:latin typeface="TTJKHC+MS-UIGothic"/>
                <a:cs typeface="TTJKHC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941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我国的安全生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准化始于</a:t>
            </a:r>
            <a:r>
              <a:rPr sz="1350">
                <a:solidFill>
                  <a:srgbClr val="FFFFFF"/>
                </a:solidFill>
                <a:latin typeface="NMLJOW+KLPDIE+MicrosoftYaHei"/>
                <a:cs typeface="NMLJOW+KLPDIE+MicrosoftYaHei"/>
              </a:rPr>
              <a:t>20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NMLJOW+KLPDIE+MicrosoftYaHei"/>
                <a:cs typeface="NMLJOW+KLPDIE+MicrosoftYaHei"/>
              </a:rPr>
              <a:t>80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年代，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多年的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展，国家制定了一系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列相关法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准，推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了安全生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准化工作的全面开展。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FFFF"/>
                </a:solidFill>
                <a:latin typeface="TTJKHC+MS-UIGothic"/>
                <a:cs typeface="TTJKHC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目前，我国正加快推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准化建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制定更加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格的法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准，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安全管理水平，促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续稳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定好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，安全生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产标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化的概念和方法也在不断更新和完善，以适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应时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代的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展需求。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JKMFQA+JSBIUF+Arial-BoldMT"/>
                <a:cs typeface="JKMFQA+JSBIUF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7945" y="4137893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4550" spc="25">
                <a:solidFill>
                  <a:srgbClr val="FFEACF"/>
                </a:solidFill>
                <a:latin typeface="TTJKHC+MS-UIGothic"/>
                <a:cs typeface="TTJKHC+MS-UIGothic"/>
              </a:rPr>
              <a:t>准化的核心内容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针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与目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法律法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9368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安全生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准是企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业进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行安全生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管理所依据的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范和准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TTJKHC+MS-UIGothic"/>
                <a:cs typeface="TTJKH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TTJKHC+MS-UIGothic"/>
                <a:cs typeface="TTJKH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8065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安全生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法律法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是国家制定的关于安全生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的法律法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准，是企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业进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行安全生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管理所依据的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范和准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要遵守国家法律法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准的要求，加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安全生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管理，确保生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程的安全性和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定性。同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，企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也要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根据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情况和行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特点制定符合自己的安全生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产标</a:t>
            </a:r>
            <a:r>
              <a:rPr sz="1500">
                <a:solidFill>
                  <a:srgbClr val="864C00"/>
                </a:solidFill>
                <a:latin typeface="TTJKHC+MS-UIGothic"/>
                <a:cs typeface="TTJKHC+MS-UIGothic"/>
              </a:rPr>
              <a:t>准和管理制度。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管理制度与操作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TTJKHC+MS-UIGothic"/>
                <a:cs typeface="TTJKH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安全生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产检查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与整改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TTJKHC+MS-UIGothic"/>
                <a:cs typeface="TTJKHC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产检查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正不安全因素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的重要手段，整改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是消除不安全因素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TJKHC+MS-UIGothic"/>
                <a:cs typeface="TTJKHC+MS-UIGothic"/>
              </a:rPr>
              <a:t>的重要措施。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安全生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产检查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包括日常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专项检查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定期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等多种形式，旨在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正生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程中的不安全因素。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于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中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发现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，要及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采取整改措施，消除不安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全因素，确保生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程的安全性和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864C00"/>
                </a:solidFill>
                <a:latin typeface="TTJKHC+MS-UIGothic"/>
                <a:cs typeface="TTJKHC+MS-UIGothic"/>
              </a:rPr>
              <a:t>定性。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JPHDU+AFFEQT+MicrosoftYaHei-Bold"/>
                <a:cs typeface="NJPHDU+AFFEQT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急救援与事故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TTJKHC+MS-UIGothic"/>
                <a:cs typeface="TTJKH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JKMFQA+JSBIUF+Arial-BoldMT"/>
                <a:cs typeface="JKMFQA+JSBIUF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7945" y="4137893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TTJKHC+MS-UIGothic"/>
                <a:cs typeface="TTJKHC+MS-UIGothic"/>
              </a:rPr>
              <a:t>安全生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产标</a:t>
            </a:r>
            <a:r>
              <a:rPr sz="4550" spc="25">
                <a:solidFill>
                  <a:srgbClr val="FFEACF"/>
                </a:solidFill>
                <a:latin typeface="TTJKHC+MS-UIGothic"/>
                <a:cs typeface="TTJKHC+MS-UIGothic"/>
              </a:rPr>
              <a:t>准化的建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设</a:t>
            </a:r>
            <a:r>
              <a:rPr sz="4550" spc="23">
                <a:solidFill>
                  <a:srgbClr val="FFEACF"/>
                </a:solidFill>
                <a:latin typeface="TTJKHC+MS-UIGothic"/>
                <a:cs typeface="TTJKHC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制定建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JPHDU+AFFEQT+MicrosoftYaHei-Bold"/>
                <a:cs typeface="NJPHDU+AFFEQ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JPHDU+AFFEQT+MicrosoftYaHei-Bold"/>
                <a:cs typeface="NJPHDU+AFFEQ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JPHDU+AFFEQT+MicrosoftYaHei-Bold"/>
                <a:cs typeface="NJPHDU+AFFEQ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明确建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目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确定建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范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制定建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FF960E"/>
                </a:solidFill>
                <a:latin typeface="TTJKHC+MS-UIGothic"/>
                <a:cs typeface="TTJKHC+MS-UIGothic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建立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FF960E"/>
                </a:solidFill>
                <a:latin typeface="TTJKHC+MS-UIGothic"/>
                <a:cs typeface="TTJKHC+MS-UIGothic"/>
              </a:rPr>
              <a:t>机构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成立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领导</a:t>
            </a: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小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成立工作小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TJKHC+MS-UIGothic"/>
                <a:cs typeface="TTJKHC+MS-UIGothic"/>
              </a:rPr>
              <a:t>明确工作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https://d.book118.com/567133140110006046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TTJKHC+MS-UIGothic</vt:lpstr>
      <vt:lpstr>TNFSVN+BFFDCI+ArialMT</vt:lpstr>
      <vt:lpstr>Times New Roman</vt:lpstr>
      <vt:lpstr>SimSun</vt:lpstr>
      <vt:lpstr>JKMFQA+JSBIUF+Arial-BoldMT</vt:lpstr>
      <vt:lpstr>NMLJOW+KLPDIE+MicrosoftYaHei</vt:lpstr>
      <vt:lpstr>NJPHDU+AFFEQT+MicrosoftYaHei-Bold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2024-09-21T16:39:24.292</cp:lastPrinted>
  <dcterms:created xsi:type="dcterms:W3CDTF">2024-09-21T08:39:24Z</dcterms:created>
  <dcterms:modified xsi:type="dcterms:W3CDTF">2024-09-21T08:39:25Z</dcterms:modified>
</cp:coreProperties>
</file>