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2476F-4632-4A58-AEF0-0C4347A8F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0D052-CB8D-497E-8D32-2071676BD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E6CDC-FC45-4465-B073-413A43955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F6BBD-48DD-4A43-92AD-9A94D092D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008FA-E69E-46FC-9473-E155AEEC6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84A8E-A920-4A7D-8934-73ADC9B6B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7242F-5F40-4B95-AF86-A7204C3B2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6AAB2-6904-4264-AA8F-9F303C25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62FCD-B037-4A08-868B-2234B9DD9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FF17C-2885-40EF-8D16-FC56B090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12967-DADF-4756-9C9F-755CF55C4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34006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心想事成境随心转通用课件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心想事成境随心转概述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心态与境遇的关系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心想事成的实践方法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境随心转的心理学原理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心想事成境随心转在生活中的应用案例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提升心想事成境随心转能力的建议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心想事成境随心转概述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心想事成是指通过积极的思维和心态，使自己的目标得以实现的一种心态和行动方式。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积极态度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167" r="21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自我赋能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它强调对目标的坚定信念和积极努力，相信自己能够克服障碍，实现愿望。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心想事成是一种自我赋能的观念，认为自己具备实现目标的能力和资源。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心想事成的含义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境随心转指的是外部环境随着内心态度的改变而改变。当我们的心态积极、乐观时，我们更能够看到机会和解决问题的方法。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494" r="3149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心态影响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一个友善、开放的心灵能够吸引更多的正面能量和资源，促使环境向好的方向发展。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心灵友善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境随心转强调内心和外在世界的互动关系，通过调整内心态度，我们能够影响和改善外部环境。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内心与外在的互动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境随心转的解读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培养乐观、积极的心态，面对挑战和困难时保持平静和坚韧。相信自己的能力和潜力。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明确自己的目标，并坚信自己能够实现它们。通过积极思考和行动，克服障碍，迈向成功。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通过积极的心态和行为，影响和改变周围的环境。与积极、有目标的人建立良好的关系，共同追求成功。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417" r="23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66" r="1496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心想事成境随心转在现代生活中的应用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心态与境遇的关系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78" r="254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61" r="324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拥有积极心态的人更乐观、自信和有动力，更容易看到机遇并抓住它们。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积极心态带来机遇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消极心态的人常常感到无助、绝望和缺乏动力，容易放弃并错过机会。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消极心态限制发展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心态对境遇的影响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乐观、自信、有动力、看到机遇、能够应对挑战。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悲观、自卑、缺乏动力、看不到机遇、容易放弃。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积极心态与消极心态的对比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消极心态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通过自我激励来增强自信和动力，例如使用肯定性语言、设定目标和奖励自己等。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96" r="1579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培养感恩心态，关注和珍惜身边的美好事物，增强幸福感和满足感。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积极寻找解决问题的方法，乐观看待挑战和变化，以及相信自己的能力和未来的发展潜力。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乐观思考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如何培养积极心态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https://d.book118.com/567134006126006025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2024-08-30T09:19:12.643</cp:lastPrinted>
  <dcterms:created xsi:type="dcterms:W3CDTF">2024-08-30T01:19:12Z</dcterms:created>
  <dcterms:modified xsi:type="dcterms:W3CDTF">2024-08-30T01:19:14Z</dcterms:modified>
</cp:coreProperties>
</file>