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7C3C-90C9-44DF-ABBD-3EE5C240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0348D-9E9C-4FFF-AFA8-2047AB1F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CCB57-28AB-42B7-AE0D-032D1EF1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AA22D-F85F-47C7-BDA8-C649AA637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1F10E-51C1-44F5-B75C-5F3F87CC8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C77D2-71B2-4688-9B5B-00A2C89F4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D9426-0B66-48BD-84C0-4C0FC0390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FA0C1-27E1-49A6-89CB-35C04445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DD0AB-6B81-4262-AA82-C9844E980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D302F-05D4-4D37-810F-90804C0B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35440-C827-40EA-BD25-0E7BEF41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4016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语文必修三1林黛玉进贾府\n## 1.林黛玉进贾府的背景及重要性\n### 1.1林黛玉与贾府的关系及家族背景\n### 1.2林黛玉进贾府的原因及时机\n### 1.3林黛玉进贾府在小说中的地位及意义\n## 2.林黛玉进贾府的详细过程\n### 2.1林黛玉离家赴贾府的准备工作\n### 2.2林黛玉进贾府的初见及欢迎仪式\n### 2.3林黛玉在贾府的居住安排及生活初体验\n## 3.林黛玉进贾府后的人物关系分析\n### 3.1林黛玉与贾母的关系及亲情\n### 3.2林黛玉与贾宝玉的青梅竹马及感情发展\n### 3.3林黛玉与其他贾府女子的关系及社交活动\n## 4.林黛玉进贾府后的生活变化及心态调整\n### 4.1林黛玉在贾府的生活习惯及适应过程\n### 4.2林黛玉在贾府的地位及身份认同\n### 4.3林黛玉在贾府的心路历程及成长变化\n## 5.林黛玉进贾府对小说情节的影响及推动作用\n### 5.1林黛玉进贾府引发的主要故事情节\n### 5.2林黛玉在贾府的经历对小说主题的贡献\n### 5.3林黛玉进贾府对小说结局的影响及暗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000"/>
              <a:t>高中语文必修三1林黛玉进贾府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林黛玉进贾府的背景及重要性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林黛玉是贾府的外孙女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林黛玉的母亲是贾府的庶出女儿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林黛玉的父亲是贾府的庶出儿子</a:t>
                </a:r>
                <a:endParaRPr/>
              </a:p>
            </p:txBody>
          </p:sp>
          <p:sp>
            <p:nvSpPr>
              <p:cNvPr id="17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林黛玉的家族背景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林黛玉的祖父是贾府的创始人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林黛玉的祖母是贾府的元老</a:t>
                </a:r>
                <a:endParaRPr/>
              </a:p>
            </p:txBody>
          </p:sp>
          <p:sp>
            <p:nvSpPr>
              <p:cNvPr id="17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林黛玉与贾府的关系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林黛玉在贾府长大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林黛玉与贾府的亲族关系密切</a:t>
                </a:r>
                <a:endParaRPr/>
              </a:p>
            </p:txBody>
          </p:sp>
          <p:sp>
            <p:nvSpPr>
              <p:cNvPr id="18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林黛玉与贾府的关系及家族背景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林黛玉进贾府的原因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林黛玉的母亲去世，贾母接她来贾府居住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林黛玉的父亲去世，贾府成为她的依靠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林黛玉进贾府的时机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林黛玉的母亲生前曾嘱咐贾母照顾她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贾府的贾宝玉与林黛玉青梅竹马，感情深厚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林黛玉进贾府的原因及时机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林黛玉进贾府在小说中的地位及意义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林黛玉进贾府在小说中的地位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林黛玉是小说的女主角之一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林黛玉进贾府是小说的重要情节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林黛玉进贾府的意义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展现了林黛玉与贾府的家族联系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为林黛玉与贾宝玉的感情发展埋下伏笔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林黛玉进贾府的详细过程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林黛玉离家赴贾府的准备工作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林黛玉的母亲去世，贾母接她来贾府居住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林黛玉的母亲生前曾嘱咐贾母照顾她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贾母派人来接林黛玉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林黛玉离家前的准备工作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林黛玉整理衣物，准备离开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林黛玉与奶妈、丫鬟告别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林黛玉进贾府的初见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林黛玉初进贾府，与贾宝玉、薛宝钗等人相见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林黛玉与贾府的亲族关系密切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林黛玉进贾府的欢迎仪式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贾府为林黛玉举行欢迎仪式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贾府的众人对林黛玉热情款待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林黛玉进贾府的初见及欢迎仪式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林黛玉在贾府的居住安排及生活初体验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林黛玉在贾府的居住安排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林黛玉居住在贾府的黛玉轩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林黛玉与贾宝玉相邻居住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林黛玉在贾府的生活初体验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林黛玉初进贾府，对一切都感到新奇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林黛玉与贾府的众人相处融洽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林黛玉进贾府后的人物关系分析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林黛玉与贾母的关系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林黛玉是贾母的外孙女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贾母对林黛玉疼爱有加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林黛玉与贾母的亲情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林黛玉在贾母的关爱下长大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林黛玉与贾母的感情深厚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林黛玉与贾母的关系及亲情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https://d.book118.com/567134016144006043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高中语文必修三1林黛玉进贾府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2024-09-17T18:20:10.828</cp:lastPrinted>
  <dcterms:created xsi:type="dcterms:W3CDTF">2024-09-17T10:20:10Z</dcterms:created>
  <dcterms:modified xsi:type="dcterms:W3CDTF">2024-09-17T10:20:12Z</dcterms:modified>
</cp:coreProperties>
</file>