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C99B-169A-4340-AAC1-A7081526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E8BA4-FEEA-4CD1-8FE1-05024673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8E39-EF8F-410B-94EE-45179979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63446-D0EF-482D-8789-EDC445BE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49D81-5119-4451-ABAC-E9D4E4F6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B96F3-77CF-4D71-85E2-E100C4B0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C023B-1A74-4C7F-B189-A1D3AF6A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228A0-1A34-4021-9DBD-1EFA8972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00C5C-4194-4E7A-93FB-F02A4D5F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14FA9-B3AC-45E0-B78B-0DF7A977F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0CEEA-451D-4E1A-86B7-B18BD322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403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联众智慧HALO系统建设方案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系统测试、维护与升级方案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培训、推广与应用前景展望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跨部门数据共享需求迫切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智慧城市建设涉及多个部门和领域，实现跨部门数据共享和业务协同是提升智慧城市效能的关键。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人工智能等新技术应用广泛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人工智能、大数据、物联网等新技术在智慧城市建设中发挥重要作用，推动城市向智能化、精细化方向发展。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随着城市化进程的加快，智慧城市建设已成为城市发展的重要方向，通过信息化技术提升城市管理和服务水平。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智慧城市建设现状及趋势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92" b="25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联众智慧HALO系统概述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HALO系统定义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联众智慧HALO系统是一款基于云计算、大数据、人工智能等技术的智慧城市解决方案，旨在实现城市管理的智能化、精细化。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HALO系统功能特点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具备数据采集、整合、分析、可视化等功能，支持跨部门数据共享和业务协同，提供智能决策支持和公共服务优化。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HALO系统技术架构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采用分布式、微服务等技术架构，确保系统的高可用性、可扩展性和安全性。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通过HALO系统的建设，提高城市管理效率和质量，实现城市管理的智能化、精细化。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通过HALO系统实现跨部门数据共享和业务协同，打破信息孤岛，提升政府决策效率和公共服务水平。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推动跨部门数据共享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HALO系统作为智慧城市建设的重要组成部分，将推动智慧城市向更高层次发展，提升城市的综合竞争力和可持续发展能力。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促进智慧城市发展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将系统划分为多个独立模块，每个模块具有明确的功能和接口，方便模块间的解耦和重构。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采用分布式架构，避免单点故障，确保系统的高可用性和可扩展性。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在架构设计中充分考虑系统安全性，包括数据传输加密、用户权限管理等。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负责系统的配置、维护、日志管理等，确保系统的稳定运行和可维护性。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控制与执行模块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根据分析结果生成控制指令，驱动执行器或控制器完成相应的操作。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对采集的数据进行实时分析和处理，提供数据挖掘、统计分析和可视化展示等功能。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负责用户注册、登录、权限管理等功能，支持多用户同时使用系统。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负责从各种数据源中采集数据，包括传感器数据、日志文件等，并进行预处理和格式化。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各模块功能划分与详细描述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控制与执行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数据存储与展示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数据流程及交互方式展示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通过数据采集模块从各种数据源中采集数据，并进行预处理和格式化。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根据分析结果生成控制指令，通过控制与执行模块驱动执行器或控制器完成相应的操作。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将采集的数据传输到数据分析模块进行实时分析和处理，生成分析结果。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将分析结果存储在数据库中，并通过可视化界面展示给用户。同时支持历史数据的查询和分析。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采用云计算技术，实现系统的高可用性、弹性扩展和按需付费，降低运维成本和风险。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基于微服务架构，将系统拆分为多个独立的服务，提高系统的可维护性、可扩展性和可靠性。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采用容器化技术，实现应用的快速部署、轻量级隔离和高效资源利用，提高开发效率和系统性能。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使用Visual Studio Code等集成开发环境，提供代码编辑、调试、版本控制等功能，提高开发效率。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开发语言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采用Java、Python等主流编程语言，确保系统稳定性和可维护性。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选用MySQL、Oracle等关系型数据库，保障数据的安全性和一致性。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采用高性能服务器，配置足够的CPU、内存和存储空间，确保系统的稳定性和性能。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开发环境搭建与配置说明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https://d.book118.com/567134033014006036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2024-09-10T21:00:28.957</cp:lastPrinted>
  <dcterms:created xsi:type="dcterms:W3CDTF">2024-09-10T13:00:28Z</dcterms:created>
  <dcterms:modified xsi:type="dcterms:W3CDTF">2024-09-10T13:00:31Z</dcterms:modified>
</cp:coreProperties>
</file>