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F97CC-323C-4538-8357-E419EC071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CA90A-D69A-43DF-B247-223D9556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369E1-04F5-4697-B36C-BF32FABA5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DD299-6EA5-4897-920E-70FB2CFF6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9E995-EB7A-4155-B7F3-1DC77F6D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330C9-9634-442F-A9F6-C8B57F009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585591-148A-432E-A29F-9FA7E6AF0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50CC8-1C99-4CA5-8E20-D34318F5D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F4257-916B-4666-9042-06FD036F1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47BC2-CE91-40DA-BB06-7217151CE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CCD8A-3BD5-4B0A-8703-006A297C8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36014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低血糖护理查房</a:t>
            </a:r>
            <a:r>
              <a:rPr lang="en-US" altLang="zh-CN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低血糖概述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低血糖的护理评估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低血糖的预防与控制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低血糖患者的护理措施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低血糖患者的教育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低血糖护理查房实践案例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低血糖概述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低血糖是指血糖浓度低于正常范围，通常定义为血糖浓度低于50mg/dL（3.1mmol/L）。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低血糖的定义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饮食不当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如空腹饮酒、长期饮食不规律或过度限制饮食。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运动过度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剧烈运动或长时间运动未及时补充能量。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药物影响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如胰岛素、口服降糖药过量或非糖尿病患者使用某些药物。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如肝肾疾病、胃肠道疾病等影响营养吸收和利用。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内分泌异常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如垂体、肾上腺疾病导致激素分泌不足。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低血糖的病因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41" b="20441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交感神经兴奋症状：心悸、出汗、饥饿感、软弱无力、面色苍白等。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脑功能障碍症状：头昏、眩晕、嗜睡、视物模糊、手足麻木、意识障碍等。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严重低血糖时出现惊厥、昏迷等。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低血糖的症状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低血糖的护理评估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使用血糖仪进行血糖检测，了解血糖水平。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观察患者的症状和体征，如出汗、颤抖、头晕、心慌、无力等。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询问患者是否有糖尿病病史，了解其用药情况、饮食规律及运动习惯。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对患者进行体格检查，评估其身高、体重、腰围等指标。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评估工具与方法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询问患者是否有糖尿病家族史，是否有反复低血糖发作史。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了解患者是否有营养不良、消化系统疾病等影响血糖稳定的因素。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询问患者是否使用了影响血糖的药物，如胰岛素、口服降糖药等。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患者病史采集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检查患者的皮肤湿度、颜色，是否有出汗、颤抖等表现。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检查患者的神经系统，观察其意识状态、肌力、肌张力等是否正常。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听诊患者的心脏，检查心率是否规律，是否有传导阻滞等问题。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根据病史和身体检查，结合血糖检测结果，对低血糖进行诊断。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身体检查与诊断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低血糖的预防与控制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合理控制总能量的摄入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糖尿病患者应合理控制总热量摄入，以达到或维持理想体重。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均衡膳食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糖尿病患者应遵循均衡膳食的原则，适量摄入各种营养素。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膳食纤维有助于降低血糖和血脂，预防心血管疾病。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控制碳水化合物摄入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糖尿病患者应选择低GI（血糖指数）的碳水化合物，避免高GI的食物。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饮食与营养建议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规律运动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运动前后的血糖监测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运动前后应监测血糖，避免低血糖的发生。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避免空腹运动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空腹运动可能导致低血糖，应避免空腹运动。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糖尿病患者应每周进行至少150分钟的中等强度有氧运动，如快走、骑车或游泳等。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运动时的衣物和装备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糖尿病患者运动时应选择合适的衣物和装备，以避免受伤。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运动与锻炼建议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合理用药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糖尿病患者应在医生指导下合理用药，避免自行调整药物剂量。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血糖监测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糖尿病患者应定期监测血糖，以便及时发现低血糖并采取相应措施。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用药时间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糖尿病患者应在餐前或餐后定时服用药物，以避免低血糖的发生。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就医建议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糖尿病患者应定期就诊，接受医生的建议和治疗方案。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药物与治疗建议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https://d.book118.com/567136014114006030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2024-09-02T06:46:47.831</cp:lastPrinted>
  <dcterms:created xsi:type="dcterms:W3CDTF">2024-09-01T22:46:47Z</dcterms:created>
  <dcterms:modified xsi:type="dcterms:W3CDTF">2024-09-01T22:46:49Z</dcterms:modified>
</cp:coreProperties>
</file>