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A3E8FE-77FA-436B-BFC4-5E10738FD3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6326E-72BD-472E-8728-D36990B7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E2345-41A6-49D8-B27F-E4692F29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6655A-E782-48F3-A007-CA2A699F6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17E3A-ED01-4F8C-B5C4-1C8C1653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63A65E-936E-4FCC-BF81-72B9B6AE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26576-F3CE-4D6B-8E9F-DB6DE911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8B60D-A655-4C03-BD22-EFACA900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E1832-A6B7-4BED-966D-4782A4749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8637F-715D-43FC-877E-382F7DB7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C2183-247F-4BF5-99BB-811A56FA4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BE45B-54A3-44DE-A285-757A34E45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3477959-B5FD-402C-AF27-C2A501D8BB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F8A0B44-717C-4260-9980-75BD082534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36050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人工智能赋能智能制造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人工智能技术在智能制造中的应用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人工智能在智能制造中的数据分析应用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人工智能在智能制造中的自动化控制与优化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人工智能在智能制造中的自适应优化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人工智能在智能制造中的预测与决策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人工智能在智能制造中的知识管理与应用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人工智能技术在智能制造中的应用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https://d.book118.com/567136050043006054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人工智能赋能智能制造</vt:lpstr>
      <vt:lpstr>目录</vt:lpstr>
      <vt:lpstr>第1章 人工智能技术在智能制造中的应用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2024-09-28T12:24:45.628</cp:lastPrinted>
  <dcterms:created xsi:type="dcterms:W3CDTF">2024-09-28T04:24:45Z</dcterms:created>
  <dcterms:modified xsi:type="dcterms:W3CDTF">2024-09-28T04:24:47Z</dcterms:modified>
</cp:coreProperties>
</file>