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54A17-D4F2-429A-A171-A6B30B758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417E2-44F9-4D23-A133-3D94D9F5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51A11-DBF9-48FD-8DD9-BF0905381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D09DE-797E-41C5-A620-6E453394A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816BD-BE62-4DE4-84BE-C9FD75CD0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F33A6-4095-4B5E-8A99-4FED6F47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1141D-08B2-44AC-A8DA-C585B8E46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E533E-DA26-4DF6-8F54-76DC5AE3E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71467-F6C3-46CB-AE32-A30DEC206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E41D0-6FA5-4DEE-A571-A42DFD998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5D0A-0066-4869-9408-71B9E778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60520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2024税务热点知识讲座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2024年税务政策变化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2024年税务热点问题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2024年税务热点案例分析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未来税务发展趋势与展望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2024年税务政策变化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增值税政策变化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增值税税率调整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2024年增值税税率可能会进一步下调，以减轻企业税负。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增值税抵扣范围扩大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为了鼓励企业更新设备和进行技术改造，可能会扩大增值税抵扣范围。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增值税发票管理加强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为了打击虚开发票和偷税漏税行为，可能会加强增值税发票的管理和监管。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研发费用加计扣除政策优化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为了鼓励企业加大研发投入，可能会优化研发费用加计扣除政策。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亏损弥补政策调整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为了防止企业利用亏损弥补进行避税，可能会调整亏损弥补政策。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企业所得税税率降低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为了减轻企业税负，可能会降低企业所得税税率。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企业所得税政策变化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为了减轻个人税收负担，可能会提高个人所得税起征点。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个人所得税起征点提高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为了更好地保障民生，可能会完善专项附加扣除政策。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专项附加扣除政策完善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可能会推进个人所得税税制改革，以实现更加公平合理的税收负担分配。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个人所得税税制改革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个人所得税政策变化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为了提高税收征管效率和打击涉税违法行为，可能会对金税系统进行升级。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金税系统升级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167" r="2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纳税信用管理加强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税务稽查力度加大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为了促进诚信纳税，可能会加强纳税信用管理，建立更加完善的纳税信用评价体系。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为了打击偷税漏税行为，可能会加大税务稽查力度，提高涉税违法成本。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税收征管政策变化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2024年税务热点问题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企业应遵守税收法规，按时缴纳税款，确保税务合规。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08" b="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税务合规要求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企业应关注税务合规风险，避免因违反税收法规而受到处罚。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税务合规风险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企业应建立税务合规管理体系，确保税务合规工作的有效实施。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税务合规管理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税务合规问题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企业应制定合理的税务筹划策略，降低税负，提高经济效益。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企业应掌握税务筹划技巧，合理利用税收优惠政策，实现税务筹划目标。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企业应关注税务筹划风险，避免因不当筹划而受到处罚。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税务争议协商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企业应积极与税务机关协商，寻求妥善解决税务争议的方法。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税务争议解决机制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企业应了解税务争议解决机制，通过合法途径解决税务争议。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税务争议诉讼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企业如无法通过协商解决争议，可依法提起诉讼。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75" r="10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083" r="5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税务争议解决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企业应了解国际税收协定，确保在跨国经营中遵守相关税收规定。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国际税收协定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企业应制定国际税收筹划策略，降低跨国税负，提高国际竞争力。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国际税收筹划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企业应了解国际税收争议解决机制，妥善解决跨国税收争议。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国际税收争议解决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国际税收问题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2024年税务技术发展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智能咨询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利用自然语言处理技术，提供智能化的税务咨询服务，解答企业或个人在税务方面的问题。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自动化报税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利用人工智能技术，实现报税自动化，减少人工干预，提高报税效率。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通过人工智能算法，对企业的税务风险进行智能评估，帮助企业及时发现和解决潜在风险。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人工智能在税务领域的应用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利用大数据技术，对税务数据进行挖掘和分析，发现潜在的税务风险和机会。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税务监管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通过大数据分析，对企业的税务活动进行实时监管，确保企业合规纳税。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根据大数据分析结果，为企业或个人提供个性化的税务服务，满足不同需求。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大数据在税务领域的应用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智能合约自动缴税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通过区块链技术，实现智能合约自动缴税功能，简化缴税流程。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税务追溯与审计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利用区块链技术，实现税务数据的可追溯性和不可篡改性，提高税务审计效率。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税务数据安全存储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利用区块链技术，实现税务数据的分布式存储，确保数据安全可靠。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137" b="413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区块链在税务领域的应用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通过云计算技术，实现税务数据的集中存储和高效处理，提高数据处理能力。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利用物联网技术，实现税务数据的实时采集和监控，提高数据实时性。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利用机器学习技术，对税务数据进行深度学习分析，发现更复杂的税务风险和机会。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其他新兴技术在税务领域的应用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2024年税务热点案例分析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https://d.book118.com/567136052004006033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2024-09-06T04:01:45.980</cp:lastPrinted>
  <dcterms:created xsi:type="dcterms:W3CDTF">2024-09-05T20:01:46Z</dcterms:created>
  <dcterms:modified xsi:type="dcterms:W3CDTF">2024-09-05T20:01:48Z</dcterms:modified>
</cp:coreProperties>
</file>