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A7AB91B-A18B-424A-BB66-2758635E16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CB9DCEB-C9E5-4FDA-AF2D-8A036D3068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370693C-6B3A-47C1-AE3D-CB61CF3A49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1853C35-898E-46CD-8595-C01348F78E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964662E-453D-4266-8DB9-5C6D86E9082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D5667AC-B488-45CF-81D7-28DF9FF756B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3C8B626-7A19-429E-8C96-EB8D4984C4F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EDFEBAD-9EF4-45FC-B066-F51A75C7192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E0C029B-57AB-4CA2-8FA2-AD58C73650F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65BFCA8-2E5B-422F-91D6-C1B3BC4DA0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438A543-A5B6-4FF2-A3FC-BEC5BD4D98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67136101035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体育咨询行业的技术投融资与并购趋势</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人工智能技术助力咨询服务智能化
 虚拟现实技术带来沉浸式体育体验
 大数据技术提升咨询精准性和效率
 区块链技术保障体育咨询数据安全性
 资本助力体育咨询行业兼并与收购
 技术与资本协同推动行业变革与发展
 体育咨询行业并购趋势有利于资源整合
 投资与并购促进咨询服务创新与业务拓展</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人工智能技术助力咨询服务智能化</a:t>
            </a:r>
          </a:p>
        </p:txBody>
      </p:sp>
      <p:sp>
        <p:nvSpPr>
          <p:cNvPr id="3" name="Subtitle 2"/>
          <p:cNvSpPr>
            <a:spLocks noGrp="1"/>
          </p:cNvSpPr>
          <p:nvPr>
            <p:ph type="subTitle" idx="1"/>
          </p:nvPr>
        </p:nvSpPr>
        <p:spPr/>
        <p:txBody>
          <a:bodyPr/>
          <a:lstStyle/>
          <a:p>
            <a:r>
              <a:t>体育咨询行业的技术投融资与并购趋势</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人工智能技术助力咨询服务智能化</a:t>
            </a:r>
          </a:p>
        </p:txBody>
      </p:sp>
      <p:sp>
        <p:nvSpPr>
          <p:cNvPr id="3" name="Text Placeholder 2"/>
          <p:cNvSpPr>
            <a:spLocks noGrp="1"/>
          </p:cNvSpPr>
          <p:nvPr>
            <p:ph type="body" idx="1"/>
          </p:nvPr>
        </p:nvSpPr>
        <p:spPr/>
        <p:txBody>
          <a:bodyPr/>
          <a:lstStyle/>
          <a:p>
            <a:r>
              <a:t>人工智能增强型分析</a:t>
            </a:r>
          </a:p>
        </p:txBody>
      </p:sp>
      <p:sp>
        <p:nvSpPr>
          <p:cNvPr id="4" name="Content Placeholder 3"/>
          <p:cNvSpPr>
            <a:spLocks noGrp="1"/>
          </p:cNvSpPr>
          <p:nvPr>
            <p:ph sz="half" idx="2"/>
          </p:nvPr>
        </p:nvSpPr>
        <p:spPr/>
        <p:txBody>
          <a:bodyPr/>
          <a:lstStyle/>
          <a:p>
            <a:r>
              <a:t>1. 人工智能增强型分析利用机器学习和其他先进技术从体育数据中提取关键见解，帮助咨询公司为客户提供更深入、更准确的建议。</a:t>
            </a:r>
          </a:p>
          <a:p>
            <a:r>
              <a:t>2. 人工智能增强型分析工具通过自动化数据分析流程，使咨询师能够将更多时间用于为客户提供增值服务，而不是处理复杂的数据。</a:t>
            </a:r>
          </a:p>
          <a:p>
            <a:r>
              <a:t>3. 人工智能增强型分析技术还可以帮助咨询公司识别新机会和趋势，并预测未来发展，从而使客户能够在竞争中保持领先地位。</a:t>
            </a:r>
          </a:p>
        </p:txBody>
      </p:sp>
      <p:sp>
        <p:nvSpPr>
          <p:cNvPr id="5" name="Text Placeholder 4"/>
          <p:cNvSpPr>
            <a:spLocks noGrp="1"/>
          </p:cNvSpPr>
          <p:nvPr>
            <p:ph type="body" idx="3"/>
          </p:nvPr>
        </p:nvSpPr>
        <p:spPr/>
        <p:txBody>
          <a:bodyPr/>
          <a:lstStyle/>
          <a:p>
            <a:r>
              <a:t>人工智能支持的决策</a:t>
            </a:r>
          </a:p>
        </p:txBody>
      </p:sp>
      <p:sp>
        <p:nvSpPr>
          <p:cNvPr id="6" name="Content Placeholder 5"/>
          <p:cNvSpPr>
            <a:spLocks noGrp="1"/>
          </p:cNvSpPr>
          <p:nvPr>
            <p:ph sz="half" idx="4"/>
          </p:nvPr>
        </p:nvSpPr>
        <p:spPr/>
        <p:txBody>
          <a:bodyPr/>
          <a:lstStyle/>
          <a:p>
            <a:r>
              <a:t>1. 人工智能支持的决策利用机器学习来帮助咨询公司评估不同决策方案的潜在影响，并推荐最佳行动方案。</a:t>
            </a:r>
          </a:p>
          <a:p>
            <a:r>
              <a:t>2. 人工智能支持的决策工具通过考虑大量数据和因素，帮助咨询师做出更明智、更具战略性的决策。</a:t>
            </a:r>
          </a:p>
          <a:p>
            <a:r>
              <a:t>3. 人工智能支持的决策技术可以帮助咨询公司提高决策的准确性和效率，从而帮助客户实现更好的业绩。</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人工智能技术助力咨询服务智能化</a:t>
            </a:r>
          </a:p>
        </p:txBody>
      </p:sp>
      <p:sp>
        <p:nvSpPr>
          <p:cNvPr id="3" name="Text Placeholder 2"/>
          <p:cNvSpPr>
            <a:spLocks noGrp="1"/>
          </p:cNvSpPr>
          <p:nvPr>
            <p:ph type="body" idx="1"/>
          </p:nvPr>
        </p:nvSpPr>
        <p:spPr/>
        <p:txBody>
          <a:bodyPr/>
          <a:lstStyle/>
          <a:p>
            <a:r>
              <a:t>人工智能驱动的自动化</a:t>
            </a:r>
          </a:p>
        </p:txBody>
      </p:sp>
      <p:sp>
        <p:nvSpPr>
          <p:cNvPr id="4" name="Content Placeholder 3"/>
          <p:cNvSpPr>
            <a:spLocks noGrp="1"/>
          </p:cNvSpPr>
          <p:nvPr>
            <p:ph sz="half" idx="2"/>
          </p:nvPr>
        </p:nvSpPr>
        <p:spPr/>
        <p:txBody>
          <a:bodyPr/>
          <a:lstStyle/>
          <a:p>
            <a:r>
              <a:t>1. 人工智能驱动的自动化利用机器人和其他先进技术来自动化咨询服务的某些任务，如数据收集、分析和报告。</a:t>
            </a:r>
          </a:p>
          <a:p>
            <a:r>
              <a:t>2. 人工智能驱动的自动化工具通过减少重复性任务，使咨询师能够将更多时间用于为客户提供高价值的服务。</a:t>
            </a:r>
          </a:p>
          <a:p>
            <a:r>
              <a:t>3. 人工智能驱动的自动化技术还可以提高咨询服务的准确性和效率，从而帮助客户实现更高的投资回报率。</a:t>
            </a:r>
          </a:p>
        </p:txBody>
      </p:sp>
      <p:sp>
        <p:nvSpPr>
          <p:cNvPr id="5" name="Text Placeholder 4"/>
          <p:cNvSpPr>
            <a:spLocks noGrp="1"/>
          </p:cNvSpPr>
          <p:nvPr>
            <p:ph type="body" idx="3"/>
          </p:nvPr>
        </p:nvSpPr>
        <p:spPr/>
        <p:txBody>
          <a:bodyPr/>
          <a:lstStyle/>
          <a:p>
            <a:r>
              <a:t>人工智能促进的个性化</a:t>
            </a:r>
          </a:p>
        </p:txBody>
      </p:sp>
      <p:sp>
        <p:nvSpPr>
          <p:cNvPr id="6" name="Content Placeholder 5"/>
          <p:cNvSpPr>
            <a:spLocks noGrp="1"/>
          </p:cNvSpPr>
          <p:nvPr>
            <p:ph sz="half" idx="4"/>
          </p:nvPr>
        </p:nvSpPr>
        <p:spPr/>
        <p:txBody>
          <a:bodyPr/>
          <a:lstStyle/>
          <a:p>
            <a:r>
              <a:t>1. 人工智能促进的个性化利用机器学习来分析客户数据，并为每个客户提供量身定制的建议和解决方案。</a:t>
            </a:r>
          </a:p>
          <a:p>
            <a:r>
              <a:t>2. 人工智能促进的个性化工具通过了解客户的需求和偏好，帮助咨询师为客户提供更相关、更有针对性的服务。</a:t>
            </a:r>
          </a:p>
          <a:p>
            <a:r>
              <a:t>3. 人工智能促进的个性化技术可以帮助咨询公司提高客户满意度和忠诚度，从而帮助客户实现更可持续的增长。</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人工智能技术助力咨询服务智能化</a:t>
            </a:r>
          </a:p>
        </p:txBody>
      </p:sp>
      <p:sp>
        <p:nvSpPr>
          <p:cNvPr id="3" name="Text Placeholder 2"/>
          <p:cNvSpPr>
            <a:spLocks noGrp="1"/>
          </p:cNvSpPr>
          <p:nvPr>
            <p:ph type="body" idx="1"/>
          </p:nvPr>
        </p:nvSpPr>
        <p:spPr/>
        <p:txBody>
          <a:bodyPr/>
          <a:lstStyle/>
          <a:p>
            <a:r>
              <a:t>人工智能赋能的远程服务</a:t>
            </a:r>
          </a:p>
        </p:txBody>
      </p:sp>
      <p:sp>
        <p:nvSpPr>
          <p:cNvPr id="4" name="Content Placeholder 3"/>
          <p:cNvSpPr>
            <a:spLocks noGrp="1"/>
          </p:cNvSpPr>
          <p:nvPr>
            <p:ph sz="half" idx="2"/>
          </p:nvPr>
        </p:nvSpPr>
        <p:spPr/>
        <p:txBody>
          <a:bodyPr/>
          <a:lstStyle/>
          <a:p>
            <a:r>
              <a:t>1. 人工智能赋能的远程服务利用视频会议和其他数字工具，使咨询公司能够为全球各地的客户提供服务。</a:t>
            </a:r>
          </a:p>
          <a:p>
            <a:r>
              <a:t>2. 人工智能赋能的远程服务工具通过克服地理障碍，帮助咨询师为客户提供更方便、更及时的服务。</a:t>
            </a:r>
          </a:p>
          <a:p>
            <a:r>
              <a:t>3. 人工智能赋能的远程服务技术可以帮助咨询公司扩大市场范围，并为更广泛的客户群体提供服务。</a:t>
            </a:r>
          </a:p>
        </p:txBody>
      </p:sp>
      <p:sp>
        <p:nvSpPr>
          <p:cNvPr id="5" name="Text Placeholder 4"/>
          <p:cNvSpPr>
            <a:spLocks noGrp="1"/>
          </p:cNvSpPr>
          <p:nvPr>
            <p:ph type="body" idx="3"/>
          </p:nvPr>
        </p:nvSpPr>
        <p:spPr/>
        <p:txBody>
          <a:bodyPr/>
          <a:lstStyle/>
          <a:p>
            <a:r>
              <a:t>人工智能驱动的云计算</a:t>
            </a:r>
          </a:p>
        </p:txBody>
      </p:sp>
      <p:sp>
        <p:nvSpPr>
          <p:cNvPr id="6" name="Content Placeholder 5"/>
          <p:cNvSpPr>
            <a:spLocks noGrp="1"/>
          </p:cNvSpPr>
          <p:nvPr>
            <p:ph sz="half" idx="4"/>
          </p:nvPr>
        </p:nvSpPr>
        <p:spPr/>
        <p:txBody>
          <a:bodyPr/>
          <a:lstStyle/>
          <a:p>
            <a:r>
              <a:t>1. 人工智能驱动的云计算利用机器学习来优化云计算资源的使用，并提高云计算服务的性能。</a:t>
            </a:r>
          </a:p>
          <a:p>
            <a:r>
              <a:t>2. 人工智能驱动的云计算工具通过自动化云计算资源管理，帮助咨询公司更有效地利用云计算资源。</a:t>
            </a:r>
          </a:p>
          <a:p>
            <a:r>
              <a:t>3. 人工智能驱动的云计算技术可以帮助咨询公司降低云计算成本，并提高云计算服务的质量。</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虚拟现实技术带来沉浸式体育体验</a:t>
            </a:r>
          </a:p>
        </p:txBody>
      </p:sp>
      <p:sp>
        <p:nvSpPr>
          <p:cNvPr id="3" name="Subtitle 2"/>
          <p:cNvSpPr>
            <a:spLocks noGrp="1"/>
          </p:cNvSpPr>
          <p:nvPr>
            <p:ph type="subTitle" idx="1"/>
          </p:nvPr>
        </p:nvSpPr>
        <p:spPr/>
        <p:txBody>
          <a:bodyPr/>
          <a:lstStyle/>
          <a:p>
            <a:r>
              <a:t>体育咨询行业的技术投融资与并购趋势</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虚拟现实技术带来沉浸式体育体验</a:t>
            </a:r>
          </a:p>
        </p:txBody>
      </p:sp>
      <p:sp>
        <p:nvSpPr>
          <p:cNvPr id="3" name="Text Placeholder 2"/>
          <p:cNvSpPr>
            <a:spLocks noGrp="1"/>
          </p:cNvSpPr>
          <p:nvPr>
            <p:ph type="body" idx="1"/>
          </p:nvPr>
        </p:nvSpPr>
        <p:spPr/>
        <p:txBody>
          <a:bodyPr/>
          <a:lstStyle/>
          <a:p>
            <a:r>
              <a:t>虚拟现实技术带来沉浸式体育体验：</a:t>
            </a:r>
          </a:p>
        </p:txBody>
      </p:sp>
      <p:sp>
        <p:nvSpPr>
          <p:cNvPr id="4" name="Content Placeholder 3"/>
          <p:cNvSpPr>
            <a:spLocks noGrp="1"/>
          </p:cNvSpPr>
          <p:nvPr>
            <p:ph sz="half" idx="2"/>
          </p:nvPr>
        </p:nvSpPr>
        <p:spPr/>
        <p:txBody>
          <a:bodyPr/>
          <a:lstStyle/>
          <a:p>
            <a:r>
              <a:t>1、虚拟现实（VR）技术能够创造逼真的体育环境，让观众身临其境地体验比赛。观众戴上VR头盔后，就可以看到360度的赛场全景，并随着视角的变化而改变所看到的内容。</a:t>
            </a:r>
          </a:p>
          <a:p>
            <a:r>
              <a:t>2、VR技术还可以让观众与比赛进行互动。例如，观众可以在VR世界中控制球员的动作，或者在赛场上设置障碍物。这样，观众就可以真正参与到比赛中，而不仅仅是旁观者。</a:t>
            </a:r>
          </a:p>
          <a:p>
            <a:r>
              <a:t>3、VR技术还能够帮助运动员进行训练。运动员可以在VR环境中模拟比赛的情况，并进行针对性的训练。这样，运动员就可以在现实比赛中发挥出更出色的表现。</a:t>
            </a:r>
          </a:p>
        </p:txBody>
      </p:sp>
      <p:sp>
        <p:nvSpPr>
          <p:cNvPr id="5" name="Text Placeholder 4"/>
          <p:cNvSpPr>
            <a:spLocks noGrp="1"/>
          </p:cNvSpPr>
          <p:nvPr>
            <p:ph type="body" idx="3"/>
          </p:nvPr>
        </p:nvSpPr>
        <p:spPr/>
        <p:txBody>
          <a:bodyPr/>
          <a:lstStyle/>
          <a:p>
            <a:r>
              <a:t>交互性和即时反馈：</a:t>
            </a:r>
          </a:p>
        </p:txBody>
      </p:sp>
      <p:sp>
        <p:nvSpPr>
          <p:cNvPr id="6" name="Content Placeholder 5"/>
          <p:cNvSpPr>
            <a:spLocks noGrp="1"/>
          </p:cNvSpPr>
          <p:nvPr>
            <p:ph sz="half" idx="4"/>
          </p:nvPr>
        </p:nvSpPr>
        <p:spPr/>
        <p:txBody>
          <a:bodyPr/>
          <a:lstStyle/>
          <a:p>
            <a:r>
              <a:t>1、VR体育体验的关键优势之一是交互性和即时反馈。用户可以通过手势、语音或控制器与虚拟环境进行互动，并在几毫秒内收到反馈。</a:t>
            </a:r>
          </a:p>
          <a:p>
            <a:r>
              <a:t>2、这种实时的交互性为更逼真和身临其境的体验提供了基础，允许用户感觉他们实际上是比赛的一部分。</a:t>
            </a:r>
          </a:p>
          <a:p>
            <a:r>
              <a:t>3、交互性和即时反馈的结合可以提高观众的参与度，并帮助他们更好地理解正在进行的比赛。</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虚拟现实技术带来沉浸式体育体验</a:t>
            </a:r>
          </a:p>
        </p:txBody>
      </p:sp>
      <p:sp>
        <p:nvSpPr>
          <p:cNvPr id="3" name="Text Placeholder 2"/>
          <p:cNvSpPr>
            <a:spLocks noGrp="1"/>
          </p:cNvSpPr>
          <p:nvPr>
            <p:ph type="body" idx="1"/>
          </p:nvPr>
        </p:nvSpPr>
        <p:spPr/>
        <p:txBody>
          <a:bodyPr/>
          <a:lstStyle/>
          <a:p>
            <a:r>
              <a:t>广泛的数字内容可用性：</a:t>
            </a:r>
          </a:p>
        </p:txBody>
      </p:sp>
      <p:sp>
        <p:nvSpPr>
          <p:cNvPr id="4" name="Content Placeholder 3"/>
          <p:cNvSpPr>
            <a:spLocks noGrp="1"/>
          </p:cNvSpPr>
          <p:nvPr>
            <p:ph sz="half" idx="2"/>
          </p:nvPr>
        </p:nvSpPr>
        <p:spPr/>
        <p:txBody>
          <a:bodyPr/>
          <a:lstStyle/>
          <a:p>
            <a:r>
              <a:t>1、虚拟现实体育体验的成功另一个关键因素是广泛的数字内容可用性。这包括从现场直播到历史存档比赛的一切内容。</a:t>
            </a:r>
          </a:p>
          <a:p>
            <a:r>
              <a:t>2、数字内容的可用性使人们可以随时随地观看自己喜欢的比赛，无论他们身在何处。</a:t>
            </a:r>
          </a:p>
          <a:p>
            <a:r>
              <a:t>3、广泛的数字内容可用性也为定制和个性化体验提供了机会，使观众能够选择他们想看到的比赛，并从各种视角观看。</a:t>
            </a:r>
          </a:p>
        </p:txBody>
      </p:sp>
      <p:sp>
        <p:nvSpPr>
          <p:cNvPr id="5" name="Text Placeholder 4"/>
          <p:cNvSpPr>
            <a:spLocks noGrp="1"/>
          </p:cNvSpPr>
          <p:nvPr>
            <p:ph type="body" idx="3"/>
          </p:nvPr>
        </p:nvSpPr>
        <p:spPr/>
        <p:txBody>
          <a:bodyPr/>
          <a:lstStyle/>
          <a:p>
            <a:r>
              <a:t>多平台兼容性：</a:t>
            </a:r>
          </a:p>
        </p:txBody>
      </p:sp>
      <p:sp>
        <p:nvSpPr>
          <p:cNvPr id="6" name="Content Placeholder 5"/>
          <p:cNvSpPr>
            <a:spLocks noGrp="1"/>
          </p:cNvSpPr>
          <p:nvPr>
            <p:ph sz="half" idx="4"/>
          </p:nvPr>
        </p:nvSpPr>
        <p:spPr/>
        <p:txBody>
          <a:bodyPr/>
          <a:lstStyle/>
          <a:p>
            <a:r>
              <a:t>1、为了达到最广泛的受众，虚拟现实体育体验必须兼容不同的平台，包括游戏机、智能手机、平板电脑和台式机。</a:t>
            </a:r>
          </a:p>
          <a:p>
            <a:r>
              <a:t>2、多平台兼容性允许用户在他们最喜欢的设备上访问虚拟现实体育体验，增加了采用和参与的机会。</a:t>
            </a:r>
          </a:p>
          <a:p>
            <a:r>
              <a:t>3、通过支持多平台兼容性，虚拟现实体育体验可以吸引更广泛的受众，并最大限度地提高其覆盖范围和影响力。</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虚拟现实技术带来沉浸式体育体验</a:t>
            </a:r>
          </a:p>
        </p:txBody>
      </p:sp>
      <p:sp>
        <p:nvSpPr>
          <p:cNvPr id="3" name="Text Placeholder 2"/>
          <p:cNvSpPr>
            <a:spLocks noGrp="1"/>
          </p:cNvSpPr>
          <p:nvPr>
            <p:ph type="body" idx="1"/>
          </p:nvPr>
        </p:nvSpPr>
        <p:spPr/>
        <p:txBody>
          <a:bodyPr/>
          <a:lstStyle/>
          <a:p>
            <a:r>
              <a:t>硬件和软件的不断改进：</a:t>
            </a:r>
          </a:p>
        </p:txBody>
      </p:sp>
      <p:sp>
        <p:nvSpPr>
          <p:cNvPr id="4" name="Content Placeholder 3"/>
          <p:cNvSpPr>
            <a:spLocks noGrp="1"/>
          </p:cNvSpPr>
          <p:nvPr>
            <p:ph sz="half" idx="2"/>
          </p:nvPr>
        </p:nvSpPr>
        <p:spPr/>
        <p:txBody>
          <a:bodyPr/>
          <a:lstStyle/>
          <a:p>
            <a:r>
              <a:t>1、虚拟现实技术的不断发展也推动了虚拟现实体育体验的进步。硬件和软件的改进使虚拟现实体验更加逼真和身临其境。</a:t>
            </a:r>
          </a:p>
          <a:p>
            <a:r>
              <a:t>2、头戴式显示器（HMD）的分辨率和刷新率不断提高，从而减少了延迟并提高了图像质量。</a:t>
            </a:r>
          </a:p>
          <a:p>
            <a:r>
              <a:t>3、软件开发套件（SDK）和工具的改进使开发人员能够创建更复杂的虚拟现实体验，从而进一步提高了虚拟现实体育体验的质量。</a:t>
            </a:r>
          </a:p>
        </p:txBody>
      </p:sp>
      <p:sp>
        <p:nvSpPr>
          <p:cNvPr id="5" name="Text Placeholder 4"/>
          <p:cNvSpPr>
            <a:spLocks noGrp="1"/>
          </p:cNvSpPr>
          <p:nvPr>
            <p:ph type="body" idx="3"/>
          </p:nvPr>
        </p:nvSpPr>
        <p:spPr/>
        <p:txBody>
          <a:bodyPr/>
          <a:lstStyle/>
          <a:p>
            <a:r>
              <a:t>内容制作和分销的新模式：</a:t>
            </a:r>
          </a:p>
        </p:txBody>
      </p:sp>
      <p:sp>
        <p:nvSpPr>
          <p:cNvPr id="6" name="Content Placeholder 5"/>
          <p:cNvSpPr>
            <a:spLocks noGrp="1"/>
          </p:cNvSpPr>
          <p:nvPr>
            <p:ph sz="half" idx="4"/>
          </p:nvPr>
        </p:nvSpPr>
        <p:spPr/>
        <p:txBody>
          <a:bodyPr/>
          <a:lstStyle/>
          <a:p>
            <a:r>
              <a:t>1、虚拟现实体育体验的成功需要新的内容制作和分销模式。这包括从游戏引擎到内容管理系统的所有内容。</a:t>
            </a:r>
          </a:p>
          <a:p>
            <a:r>
              <a:t>2、这些新模式使内容创建者能够快速轻松地创建和分发虚拟现实内容，从而增加了虚拟现实体育体验的可用性。</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大数据技术提升咨询精准性和效率</a:t>
            </a:r>
          </a:p>
        </p:txBody>
      </p:sp>
      <p:sp>
        <p:nvSpPr>
          <p:cNvPr id="3" name="Subtitle 2"/>
          <p:cNvSpPr>
            <a:spLocks noGrp="1"/>
          </p:cNvSpPr>
          <p:nvPr>
            <p:ph type="subTitle" idx="1"/>
          </p:nvPr>
        </p:nvSpPr>
        <p:spPr/>
        <p:txBody>
          <a:bodyPr/>
          <a:lstStyle/>
          <a:p>
            <a:r>
              <a:t>体育咨询行业的技术投融资与并购趋势</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大数据技术提升咨询精准性和效率</a:t>
            </a:r>
          </a:p>
        </p:txBody>
      </p:sp>
      <p:sp>
        <p:nvSpPr>
          <p:cNvPr id="3" name="Text Placeholder 2"/>
          <p:cNvSpPr>
            <a:spLocks noGrp="1"/>
          </p:cNvSpPr>
          <p:nvPr>
            <p:ph type="body" idx="1"/>
          </p:nvPr>
        </p:nvSpPr>
        <p:spPr/>
        <p:txBody>
          <a:bodyPr/>
          <a:lstStyle/>
          <a:p>
            <a:r>
              <a:t>数据采集与整合</a:t>
            </a:r>
          </a:p>
        </p:txBody>
      </p:sp>
      <p:sp>
        <p:nvSpPr>
          <p:cNvPr id="4" name="Content Placeholder 3"/>
          <p:cNvSpPr>
            <a:spLocks noGrp="1"/>
          </p:cNvSpPr>
          <p:nvPr>
            <p:ph sz="half" idx="2"/>
          </p:nvPr>
        </p:nvSpPr>
        <p:spPr/>
        <p:txBody>
          <a:bodyPr/>
          <a:lstStyle/>
          <a:p>
            <a:r>
              <a:t>1. 多源异构数据采集：采用多种技术手段，从不同来源、不同格式的数据中获取数据，如传感器收集、网络爬取、调查问卷等。</a:t>
            </a:r>
          </a:p>
          <a:p>
            <a:r>
              <a:t>2. 数据清洗与预处理：对采集到的数据进行清洗、转换和规整，去除噪声、异常值和缺失数据，提高数据的质量和可用性。</a:t>
            </a:r>
          </a:p>
          <a:p>
            <a:r>
              <a:t>3. 数据整合与存储：将来自不同来源的数据进行融合和整合，形成统一的数据集，并存储在数据仓库或数据湖中，便于后续分析和应用。</a:t>
            </a:r>
          </a:p>
        </p:txBody>
      </p:sp>
      <p:sp>
        <p:nvSpPr>
          <p:cNvPr id="5" name="Text Placeholder 4"/>
          <p:cNvSpPr>
            <a:spLocks noGrp="1"/>
          </p:cNvSpPr>
          <p:nvPr>
            <p:ph type="body" idx="3"/>
          </p:nvPr>
        </p:nvSpPr>
        <p:spPr/>
        <p:txBody>
          <a:bodyPr/>
          <a:lstStyle/>
          <a:p>
            <a:r>
              <a:t>数据分析与挖掘</a:t>
            </a:r>
          </a:p>
        </p:txBody>
      </p:sp>
      <p:sp>
        <p:nvSpPr>
          <p:cNvPr id="6" name="Content Placeholder 5"/>
          <p:cNvSpPr>
            <a:spLocks noGrp="1"/>
          </p:cNvSpPr>
          <p:nvPr>
            <p:ph sz="half" idx="4"/>
          </p:nvPr>
        </p:nvSpPr>
        <p:spPr/>
        <p:txBody>
          <a:bodyPr/>
          <a:lstStyle/>
          <a:p>
            <a:r>
              <a:t>1. 数据挖掘技术：采用数据挖掘技术，包括机器学习、统计分析、自然语言处理等，从数据中提取有意义的模式、趋势和知识。</a:t>
            </a:r>
          </a:p>
          <a:p>
            <a:r>
              <a:t>2. 预测建模：通过历史数据和统计模型，预测未来趋势和行为，为决策提供依据。</a:t>
            </a:r>
          </a:p>
          <a:p>
            <a:r>
              <a:t>3. 数据可视化：利用数据可视化工具，将数据转化为可视化的图表、图形和报告，使数据更易于理解和解读。</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大数据技术提升咨询精准性和效率</a:t>
            </a:r>
          </a:p>
        </p:txBody>
      </p:sp>
      <p:sp>
        <p:nvSpPr>
          <p:cNvPr id="3" name="Text Placeholder 2"/>
          <p:cNvSpPr>
            <a:spLocks noGrp="1"/>
          </p:cNvSpPr>
          <p:nvPr>
            <p:ph type="body" idx="1"/>
          </p:nvPr>
        </p:nvSpPr>
        <p:spPr/>
        <p:txBody>
          <a:bodyPr/>
          <a:lstStyle/>
          <a:p>
            <a:r>
              <a:t>个性化推荐与精准营销</a:t>
            </a:r>
          </a:p>
        </p:txBody>
      </p:sp>
      <p:sp>
        <p:nvSpPr>
          <p:cNvPr id="4" name="Content Placeholder 3"/>
          <p:cNvSpPr>
            <a:spLocks noGrp="1"/>
          </p:cNvSpPr>
          <p:nvPr>
            <p:ph sz="half" idx="2"/>
          </p:nvPr>
        </p:nvSpPr>
        <p:spPr/>
        <p:txBody>
          <a:bodyPr/>
          <a:lstStyle/>
          <a:p>
            <a:r>
              <a:t>1. 用户画像构建：基于用户行为数据，构建详细的用户画像，包括人口统计信息、兴趣爱好、消费习惯等。</a:t>
            </a:r>
          </a:p>
          <a:p>
            <a:r>
              <a:t>2. 推荐算法：采用推荐算法，根据用户画像和历史行为，为用户提供个性化的推荐内容，如产品推荐、活动推荐、内容推荐等。</a:t>
            </a:r>
          </a:p>
          <a:p>
            <a:r>
              <a:t>3. 精准营销：利用大数据技术，分析用户行为和偏好，进行精准的营销投放，提高营销活动的有效性。</a:t>
            </a:r>
          </a:p>
        </p:txBody>
      </p:sp>
      <p:sp>
        <p:nvSpPr>
          <p:cNvPr id="5" name="Text Placeholder 4"/>
          <p:cNvSpPr>
            <a:spLocks noGrp="1"/>
          </p:cNvSpPr>
          <p:nvPr>
            <p:ph type="body" idx="3"/>
          </p:nvPr>
        </p:nvSpPr>
        <p:spPr/>
        <p:txBody>
          <a:bodyPr/>
          <a:lstStyle/>
          <a:p>
            <a:r>
              <a:t>风险评估与信贷评分</a:t>
            </a:r>
          </a:p>
        </p:txBody>
      </p:sp>
      <p:sp>
        <p:nvSpPr>
          <p:cNvPr id="6" name="Content Placeholder 5"/>
          <p:cNvSpPr>
            <a:spLocks noGrp="1"/>
          </p:cNvSpPr>
          <p:nvPr>
            <p:ph sz="half" idx="4"/>
          </p:nvPr>
        </p:nvSpPr>
        <p:spPr/>
        <p:txBody>
          <a:bodyPr/>
          <a:lstStyle/>
          <a:p>
            <a:r>
              <a:t>1. 风险评估模型：建立风险评估模型，通过分析个人或企业的数据，评估其信用风险或投资风险。</a:t>
            </a:r>
          </a:p>
          <a:p>
            <a:r>
              <a:t>2. 信贷评分：基于大数据技术，开发信贷评分模型，评估个人的信用状况，为贷款发放和风险管理提供依据。</a:t>
            </a:r>
          </a:p>
          <a:p>
            <a:r>
              <a:t>3. 反欺诈与风控：利用大数据技术，检测和预防欺诈行为，保护金融机构和用户的利益。</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大数据技术提升咨询精准性和效率</a:t>
            </a:r>
          </a:p>
        </p:txBody>
      </p:sp>
      <p:sp>
        <p:nvSpPr>
          <p:cNvPr id="3" name="Content Placeholder 2"/>
          <p:cNvSpPr>
            <a:spLocks noGrp="1"/>
          </p:cNvSpPr>
          <p:nvPr>
            <p:ph sz="half" idx="2"/>
          </p:nvPr>
        </p:nvSpPr>
        <p:spPr/>
        <p:txBody>
          <a:bodyPr/>
          <a:lstStyle/>
          <a:p>
            <a:r>
              <a:t>1. 运动员表现分析：通过数据分析，评估运动员的表现和状态，帮助教练制定训练计划和比赛策略。</a:t>
            </a:r>
          </a:p>
          <a:p>
            <a:r>
              <a:t>2. 比赛结果预测：利用历史数据和统计模型，预测比赛结果，为竞猜和投注提供参考。</a:t>
            </a:r>
          </a:p>
          <a:p>
            <a:r>
              <a:t>3. 球队实力评估：基于球员数据和球队数据，评估球队的实力和排名，为赛事组织和管理提供依据。</a:t>
            </a:r>
          </a:p>
        </p:txBody>
      </p:sp>
      <p:sp>
        <p:nvSpPr>
          <p:cNvPr id="4" name="Text Placeholder 3"/>
          <p:cNvSpPr>
            <a:spLocks noGrp="1"/>
          </p:cNvSpPr>
          <p:nvPr>
            <p:ph type="body" idx="3"/>
          </p:nvPr>
        </p:nvSpPr>
        <p:spPr/>
        <p:txBody>
          <a:bodyPr/>
          <a:lstStyle/>
          <a:p>
            <a:r>
              <a:t>体育产业投资与投融资分析</a:t>
            </a:r>
          </a:p>
        </p:txBody>
      </p:sp>
      <p:sp>
        <p:nvSpPr>
          <p:cNvPr id="5" name="Content Placeholder 4"/>
          <p:cNvSpPr>
            <a:spLocks noGrp="1"/>
          </p:cNvSpPr>
          <p:nvPr>
            <p:ph sz="half" idx="4"/>
          </p:nvPr>
        </p:nvSpPr>
        <p:spPr/>
        <p:txBody>
          <a:bodyPr/>
          <a:lstStyle/>
          <a:p>
            <a:r>
              <a:t>1. 体育产业投资机会分析：利用大数据技术，分析体育产业的发展趋势和投资机会，为投资者提供投资建议。</a:t>
            </a:r>
          </a:p>
          <a:p>
            <a:r>
              <a:t>2. 投融资项目评估：基于大数据技术，评估体育产业投融资项目的可行性和收益，为投资决策提供依据。</a:t>
            </a:r>
          </a:p>
          <a:p>
            <a:r>
              <a:t>3. 投资组合优化：通过数据分析和优化算法，优化体育产业投资组合，提高投资收益率。</a:t>
            </a:r>
          </a:p>
        </p:txBody>
      </p:sp>
      <p:sp>
        <p:nvSpPr>
          <p:cNvPr id="6" name="Text Placeholder 5"/>
          <p:cNvSpPr>
            <a:spLocks noGrp="1"/>
          </p:cNvSpPr>
          <p:nvPr>
            <p:ph type="body" idx="1"/>
          </p:nvPr>
        </p:nvSpPr>
        <p:spPr/>
        <p:txBody>
          <a:bodyPr/>
          <a:lstStyle/>
          <a:p>
            <a:r>
              <a:t>体育赛事分析与预测</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https://d.book118.com/567136101035006041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91</Paragraphs>
  <Slides>15</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15</vt:i4>
      </vt:variant>
    </vt:vector>
  </HeadingPairs>
  <TitlesOfParts>
    <vt:vector baseType="lpstr" size="26">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人工智能技术助力咨询服务智能化</vt:lpstr>
      <vt:lpstr> 人工智能技术助力咨询服务智能化</vt:lpstr>
      <vt:lpstr> 人工智能技术助力咨询服务智能化</vt:lpstr>
      <vt:lpstr> 人工智能技术助力咨询服务智能化</vt:lpstr>
      <vt:lpstr> 虚拟现实技术带来沉浸式体育体验</vt:lpstr>
      <vt:lpstr>#. 虚拟现实技术带来沉浸式体育体验</vt:lpstr>
      <vt:lpstr>#. 虚拟现实技术带来沉浸式体育体验</vt:lpstr>
      <vt:lpstr>#. 虚拟现实技术带来沉浸式体育体验</vt:lpstr>
      <vt:lpstr> 大数据技术提升咨询精准性和效率</vt:lpstr>
      <vt:lpstr> 大数据技术提升咨询精准性和效率</vt:lpstr>
      <vt:lpstr> 大数据技术提升咨询精准性和效率</vt:lpstr>
      <vt:lpstr> 大数据技术提升咨询精准性和效率</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2024-09-13T22:58:05.218</cp:lastPrinted>
  <dcterms:created xsi:type="dcterms:W3CDTF">2024-09-13T14:58:05Z</dcterms:created>
  <dcterms:modified xsi:type="dcterms:W3CDTF">2024-09-13T14:58:07Z</dcterms:modified>
</cp:coreProperties>
</file>