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03BA07-F7C9-4FD4-8EC9-D10790B37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2A79B9-074C-4375-BB61-1A66B331C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2EE7C9-C878-440C-ABF5-7CBD3F47B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14EB6E-5A28-4D07-AFF7-3A914ECC08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570FC6-F10B-4354-BDA2-FA32A14FEB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08BBB4-CD7D-4874-B313-AA755CA8F6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614B36-4104-4228-ABD9-FC15914B29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7FD9F6-046F-4F6E-99C9-9C0418316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D84F86-BE52-40AF-BC7F-6865C226DC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6C28C2-1ECC-4239-A7FA-C45BD0839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86A12-B886-4254-B9CC-AEAB6FD0D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3616512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中国通信行业寡头垄断市场博弈行为分析</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中国通信行业寡头垄断市场现状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博弈论在寡头垄断市场中的应用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中国通信行业寡头垄断市场博弈行为实证分析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寡头垄断市场博弈行为对企业经营策略的影响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政策建议与未来展望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互联网与移动通信技术的迅猛发展，使得通信行业成为经济增长的重要引擎。</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中国通信行业经历了从计划经济到市场经济的转型，形成了寡头垄断的市场结构。</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寡头垄断市场中的博弈行为对于行业发展、市场竞争和消费者福利具有重要影响。</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随着5G技术的商用推广，通信行业的市场格局和竞争态势将发生深刻变革。</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国内外学者对于寡头垄断市场的研究主要集中在市场结构、竞争策略和效率评价等方面。</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在通信行业，研究重点逐渐从传统的语音业务转向数据业务、云计算、物联网等新兴领域。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本研究将运用产业经济学、博弈论等相关理论，对中国通信行业的寡头垄断市场进行深入分析。</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通过收集行业数据、企业年报等公开资料，运用统计分析方法对市场份额、竞争策略等进行实证研究。</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结合案例分析和专家访谈等方法，探讨寡头垄断市场中企业的博弈行为及其对市场和消费者的影响。</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中国通信行业寡头垄断市场现状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市场规模与结构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中国通信行业市场规模庞大，是全球最大的通信市场之一。随着5G、物联网等新兴技术的快速发展，市场规模不断扩大。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市场结构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中国通信行业市场结构呈现寡头垄断特征，少数几家大型通信企业占据主导地位，市场份额高度集中。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中国通信行业竞争激烈，各大企业为争夺市场份额展开激烈竞争。竞争手段包括技术创新、品牌建设、营销推广等。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中国通信行业的主要参与者包括中国移动、中国联通、中国电信等大型通信企业。这些企业在市场份额、技术实力、品牌影响力等方面具有显著优势。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主要参与者</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中国政府出台了一系列政策法规，对通信行业进行规范和引导。例如，政府制定了通信行业发展规划、产业政策、技术标准等，以促进通信行业的健康发展。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监管环境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中国政府对通信行业实行严格的监管，包括市场准入、价格管制、服务质量监督等方面。监管机构的设立和运作对于维护市场秩序和保护消费者权益具有重要作用。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博弈论在寡头垄断市场中的应用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博弈论是研究决策过程中各参与方策略选择及其相互影响的理论。</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博弈论的基本概念包括参与人、策略、支付和均衡。</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博弈论模型主要有合作博弈和非合作博弈两种，其中非合作博弈更为常见。</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博弈论基本概念及模型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寡头垄断市场是指少数几家企业控制整个市场的结构和行为。</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在寡头垄断市场中，企业之间的博弈行为主要表现为价格竞争、产量竞争和市场份额竞争。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根据企业之间是否存在合作，寡头垄断市场中的博弈可以分为合作博弈和非合作博弈。</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寡头垄断市场中的博弈类型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https://d.book118.com/567136165121006050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2024-09-23T05:58:51.984</cp:lastPrinted>
  <dcterms:created xsi:type="dcterms:W3CDTF">2024-09-22T21:58:52Z</dcterms:created>
  <dcterms:modified xsi:type="dcterms:W3CDTF">2024-09-22T21:58:54Z</dcterms:modified>
</cp:coreProperties>
</file>