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3A1DA-C80A-4382-8DC8-E8DE20E65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2B09A-B520-43C0-9816-57C7A32C7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D2492-7BBB-4CEA-8D45-A5F157E63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4FEB20-12F5-4B17-90E0-7BF8B867F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93F843-13FF-423C-9034-17032C8DD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9CBE4B-3460-4F99-91D4-F75EB697C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28ACA9-E6F5-4574-B929-1232E09FD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D44043-F3DA-46B7-9523-42489E6E2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BF3137-495E-4CDE-99B4-90C357AA3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7027E-C744-4E56-93CB-13B1487A0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5E344-03FC-4DF1-983A-7020BB820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40053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垃圾分类的教育方法与资源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垃圾分类教育方法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垃圾分类教育资源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教育实施策略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教育成效评估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随着全球环境问题的日益严重，人们的环境保护意识逐渐提高，垃圾分类作为环境保护的重要措施之一，受到越来越多的关注。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625" b="14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环境保护意识提升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垃圾分类有利于资源的回收利用，减少资源浪费，推动可持续发展。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292" r="13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通过垃圾分类，可以减少垃圾填埋和焚烧对环境的污染，保护生态环境。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减少环境污染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784" r="2678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不同地区和不同国家的垃圾分类标准存在差异，给公众带来困惑和不便。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分类标准不统一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由于缺乏有效的宣传和教育，居民对垃圾分类的认知度和参与度较低。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居民参与度低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部分地区垃圾分类处理设施不足，导致分类后的垃圾无法得到妥善处理，影响分类效果。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分类处理设施不足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部分地区对垃圾分类的监管力度不够，存在混装混运、随意倾倒等问题，严重影响垃圾分类的推广和实施效果。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监管力度不够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垃圾分类教育方法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通过教师讲解、PPT演示等方式，向学生传授垃圾分类的基本知识和分类方法。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课堂讲解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958" r="18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结合具体案例，让学生了解垃圾分类的重要性和必要性，以及不正确分类可能带来的后果。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组织学生分组讨论，探讨垃圾分类的难点和解决方案，提高学生的参与度和思考能力。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理论教学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86" b="14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现场指导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组织学生到垃圾分类处理现场参观学习，由专业人员现场指导，让学生了解垃圾分类的具体操作流程。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模拟演练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在校园内设置模拟垃圾投放点，让学生亲自体验垃圾分类的过程，加深对分类方法的理解和记忆。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鼓励学生参与社区垃圾分类志愿服务，将所学知识应用到实际生活中，培养学生的社会责任感和环保意识。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组织垃圾分类知识竞赛或实践操作竞赛，激发学生的学习兴趣和动力，提高学生的竞争意识和团队协作能力。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垃圾分类游戏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开发垃圾分类主题的电子游戏或桌游，让学生在游戏中学习和掌握垃圾分类知识。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互动体验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利用VR、AR等技术手段，打造沉浸式的垃圾分类互动体验场景，让学生在虚拟环境中感受垃圾分类的乐趣和意义。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游戏化学习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垃圾分类教育资源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针对不同年龄段的读者，编写图文并茂、通俗易懂的垃圾分类知识读本，包括垃圾分类的意义、方法、注意事项等。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垃圾分类知识读本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将垃圾分类知识纳入中小学课程体系，通过课堂讲解、实践操作等方式，让学生了解并掌握垃圾分类的基本知识和技能。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学校课程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针对企事业单位员工、社区居民等人群，开设专门的垃圾分类培训课程，提高他们的垃圾分类意识和能力。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教材与课程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制作各类垃圾的实物模型，如可回收物、有害垃圾、湿垃圾、干垃圾等，供学生或居民观察和了解各类垃圾的特点和分类方法。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垃圾分类实物模型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设计制造模拟垃圾分类投放的设备，让人们在实际操作中学习和掌握垃圾分类的技巧和注意事项。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垃圾分类模拟设备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实物模型与模拟设备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利用网络平台，开发垃圾分类的在线课程，包括视频教程、互动游戏、在线测试等，方便学生或居民随时随地学习垃圾分类知识。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网络课程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开发专门的垃圾分类手机APP，提供垃圾分类知识查询、投放指南、互动学习等功能，方便用户随时了解和学习垃圾分类相关知识。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手机APP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利用微博、微信等社交媒体平台，发布垃圾分类的宣传信息和知识普及文章，扩大垃圾分类教育的覆盖面和影响力。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社交媒体宣传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在线教育资源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https://d.book118.com/567140053016006035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2024-09-09T09:17:08.877</cp:lastPrinted>
  <dcterms:created xsi:type="dcterms:W3CDTF">2024-09-09T01:17:08Z</dcterms:created>
  <dcterms:modified xsi:type="dcterms:W3CDTF">2024-09-09T01:17:11Z</dcterms:modified>
</cp:coreProperties>
</file>