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4BFD29-0142-44CD-AA5F-D566F17644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6A825E-4F1F-4B4E-B11A-AD5AF4345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B22C53-1D82-451C-8845-843B42127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A4347A-977D-4A83-98E3-A020B4233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FBE4B8-3DAB-42AD-836C-A8B3806C8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25B103-8E96-4F3F-B3C6-45219029F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F7C971-F46F-4D9B-8CB9-0D445B75F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32096B-9BED-4CE7-9693-1F54DFAF6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2C4EFD-4EF9-4ACA-86D3-881B77DEB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FE09C8-C443-439D-B562-168B28244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AFE514-1B93-418E-B036-E5B799A49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14014000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呼吸衰竭护理查房PPT课件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欢迎语与致谢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介绍本次查房的目的和意义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介绍查房流程及注意事项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对患者的简单介绍及情况说明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鼓励互动和提问，开始查房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欢迎语与致谢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对参与者的欢迎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感谢各位在百忙之中抽出时间参加，共同探讨呼吸衰竭患者的护理问题。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欢迎各位专家、教授、护理同仁参加本次呼吸衰竭护理查房。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对专家和领导的感谢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感谢各位专家和领导对本次活动的支持和指导，为呼吸衰竭护理查房提供了宝贵的意见和建议。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感谢各位专家和领导对护理工作的关心和支持，为提高呼吸衰竭患者的护理质量做出了贡献。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317" r="2531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感谢本次活动的工作人员，为活动的顺利进行提供了保障。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感谢护理同仁的辛勤付出，为呼吸衰竭患者的护理工作付出了努力和汗水。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对工作人员的感谢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介绍本次查房的目的和意义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是指各种原因引起的肺通气和/或换气功能严重障碍，使机体在静息状态下亦不能维持足够的气体交换，导致低氧血症，并伴有不同程度的高碳酸血症，进而发生一系列病理生理改变和相应临床表现的综合征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急性呼吸衰竭、慢性呼吸衰竭。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呼吸衰竭的病因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呼吸道病变、肺组织病变、肺血管疾病、胸廓病变、神经中枢及其传导系统呼吸肌疾患。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介绍呼吸衰竭的疾病知识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护理在呼吸衰竭治疗中的地位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呼吸衰竭患者需要接受全方位的护理，包括病情观察、呼吸道通畅的维护、氧疗护理、用药护理、心理护理等。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护理在呼吸衰竭治疗中的作用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通过有效的护理措施，可以改善患者的症状，提高生活质量，促进康复。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强调护理在呼吸衰竭治疗中的重要性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00" r="16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提高护士对呼吸衰竭的认识和护理技能；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促进医护之间的交流与合作；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为患者提供更加专业、全面的护理服务。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本次查房的目标和期望效果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介绍查房流程及注意事项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https://d.book118.com/567140140001006031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2024-09-02T21:58:00.971</cp:lastPrinted>
  <dcterms:created xsi:type="dcterms:W3CDTF">2024-09-02T13:58:00Z</dcterms:created>
  <dcterms:modified xsi:type="dcterms:W3CDTF">2024-09-02T13:58:02Z</dcterms:modified>
</cp:coreProperties>
</file>