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DFCB0-9C46-4AF0-BA55-A45778682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A3F33-CB2C-420D-A392-B8A3FF792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82532-6170-4A21-9EE7-09D7C6B4B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FBE6D-53DF-4CBA-9FB8-D30E65748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7FC129-4304-489A-9112-16679CB52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29D343-6D35-48D0-AF58-69D738E32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A17971-2B1A-4A80-B1C5-2020FA4FD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DC97A-B180-4C3C-A6B5-468348D66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0E0A1-1639-4C7D-874E-0B88899D7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CC683-28F9-4A33-861D-40523E2D6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9656C-1E8F-4FB8-9C32-E20F540C4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41041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精神科住院患者护理安全目标及指引</a:t>
            </a:r>
            <a:r>
              <a:rPr lang="en-US" altLang="zh-CN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精神科护理安全概述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护理人员安全目标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护理安全指引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精神科护理安全概述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146" b="281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19" b="194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精神科护理安全是精神科护理工作的核心，是保障患者治疗效果和生活质量的基础。同时，也是减少医疗纠纷、提高医院声誉的重要保障。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精神科护理安全是指在精神科护理工作中，采取一系列措施，确保患者不发生与护理有关的意外事件，减少或避免患者受到伤害，保障患者的身心健康。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精神疾病患者的认知、情感和行为等方面存在障碍，容易出现冲动、伤人、自伤等行为。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护理人员的专业技能、工作经验、沟通能力以及工作态度等都会影响护理安全。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病房设施、安全制度、管理措施等环境因素也会影响护理安全。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精神科护理安全风险因素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如自杀、自伤、伤人、逃跑等。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减少患者意外事件的发生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通过提供优质的护理服务，满足患者的需求，提高患者的满意度。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提高患者对护理工作的满意度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尊重患者的权利，保护患者的隐私，确保患者的合法权益不受侵犯。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保障患者的合法权益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通过科学的管理和培训，提高护理工作的质量和效率，为患者提供更好的服务。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提高护理工作的质量和效率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精神科护理安全目标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建立严格的门禁和安全管理制度，确保只有授权人员可以进入患者病房。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定期检查和维修病房内的设施，确保没有潜在的自杀工具。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密切观察患者的情绪变化，及时发现自杀倾向，并采取相应的干预措施。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对患者进行心理健康教育，提高他们的自我认知和应对压力的能力。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防止患者自杀行为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实施严格的访客管理制度，限制非授权人员进入患者病房。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在病房内设置安全隔离区域，以防止患者之间的冲突和伤害。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对患者进行心理评估，识别具有潜在伤人风险的患者，并采取相应的干预措施。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对患者进行行为管理和情绪调节训练，降低伤人行为的发生率。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防止患者伤人行为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58055"/>
            <a:ext cx="2194560" cy="3169920"/>
            <a:chOff x="1227369" y="2358055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58055"/>
              <a:ext cx="2194560" cy="3169920"/>
            </a:xfrm>
            <a:prstGeom prst="rect">
              <a:avLst/>
            </a:prstGeom>
            <a:solidFill>
              <a:schemeClr val="accent1">
                <a:alpha val="1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43676" y="2358055"/>
            <a:ext cx="2194560" cy="3169920"/>
            <a:chOff x="3743676" y="2358055"/>
            <a:chExt cx="2194560" cy="3169920"/>
          </a:xfrm>
        </p:grpSpPr>
        <p:sp>
          <p:nvSpPr>
            <p:cNvPr id="5" name="AutoShape 5"/>
            <p:cNvSpPr/>
            <p:nvPr/>
          </p:nvSpPr>
          <p:spPr>
            <a:xfrm>
              <a:off x="3743676" y="2358055"/>
              <a:ext cx="2194560" cy="3169920"/>
            </a:xfrm>
            <a:prstGeom prst="rect">
              <a:avLst/>
            </a:prstGeom>
            <a:solidFill>
              <a:schemeClr val="accent1">
                <a:alpha val="1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59860" y="2358055"/>
            <a:ext cx="2194560" cy="3169920"/>
            <a:chOff x="6259860" y="2358055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6259860" y="2358055"/>
              <a:ext cx="2194560" cy="3169920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76167" y="2358055"/>
            <a:ext cx="2194560" cy="3169920"/>
            <a:chOff x="8776167" y="2358055"/>
            <a:chExt cx="2194560" cy="3169920"/>
          </a:xfrm>
        </p:grpSpPr>
        <p:sp>
          <p:nvSpPr>
            <p:cNvPr id="9" name="AutoShape 9"/>
            <p:cNvSpPr/>
            <p:nvPr/>
          </p:nvSpPr>
          <p:spPr>
            <a:xfrm>
              <a:off x="8776167" y="2358055"/>
              <a:ext cx="2194560" cy="3169920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334659" y="3042883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加强门禁和巡查制度，确保患者无法擅自离开病房。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48829" y="3042883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在病房周围设置安全围栏和警示标识，防止患者攀爬或跨越围栏逃跑。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365014" y="3042883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对患者进行心理疏导和行为管理，增强他们的遵医性和自我管理能力。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1321" y="3042883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对患者进行心理健康教育，提高他们对医院和医护人员的信任度。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1901952" y="1935358"/>
            <a:ext cx="845393" cy="845393"/>
            <a:chOff x="1901952" y="1935358"/>
            <a:chExt cx="845393" cy="845393"/>
          </a:xfrm>
        </p:grpSpPr>
        <p:sp>
          <p:nvSpPr>
            <p:cNvPr id="15" name="AutoShape 15"/>
            <p:cNvSpPr/>
            <p:nvPr/>
          </p:nvSpPr>
          <p:spPr>
            <a:xfrm>
              <a:off x="1901952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418259" y="1935358"/>
            <a:ext cx="845393" cy="845393"/>
            <a:chOff x="4418259" y="1935358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4418259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34444" y="1935358"/>
            <a:ext cx="845393" cy="845393"/>
            <a:chOff x="6934444" y="1935358"/>
            <a:chExt cx="845393" cy="845393"/>
          </a:xfrm>
        </p:grpSpPr>
        <p:sp>
          <p:nvSpPr>
            <p:cNvPr id="19" name="AutoShape 19"/>
            <p:cNvSpPr/>
            <p:nvPr/>
          </p:nvSpPr>
          <p:spPr>
            <a:xfrm>
              <a:off x="6934444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450750" y="1935358"/>
            <a:ext cx="845393" cy="845393"/>
            <a:chOff x="9450750" y="1935358"/>
            <a:chExt cx="845393" cy="845393"/>
          </a:xfrm>
        </p:grpSpPr>
        <p:sp>
          <p:nvSpPr>
            <p:cNvPr id="21" name="AutoShape 21"/>
            <p:cNvSpPr/>
            <p:nvPr/>
          </p:nvSpPr>
          <p:spPr>
            <a:xfrm>
              <a:off x="9450750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102358"/>
            <a:ext cx="454080" cy="51139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43139"/>
            <a:ext cx="631897" cy="492528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26003"/>
            <a:ext cx="468345" cy="464103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71922"/>
            <a:ext cx="571411" cy="445417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防止患者逃跑行为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https://d.book118.com/567141041061006031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2024-09-03T14:30:49.218</cp:lastPrinted>
  <dcterms:created xsi:type="dcterms:W3CDTF">2024-09-03T06:30:49Z</dcterms:created>
  <dcterms:modified xsi:type="dcterms:W3CDTF">2024-09-03T06:30:50Z</dcterms:modified>
</cp:coreProperties>
</file>