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AECB1-D5E7-4902-92FD-3FC4C29B4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7A1C6-66F0-449C-BAAD-4EBAB70F1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107A4-59AC-4808-83D7-BDF291D60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7F800-CEDC-407A-9852-3232170BC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51DED2-06EF-4A10-ACA0-3293B62DE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58FB37-1EDC-4293-A98E-7AC533A99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B91F5C-CAB9-4AD6-B6F2-09B0B8406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6720F-E481-4963-804D-7AD5AABC4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6126C-4418-4C0D-9D92-671AB587F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3A5FC-F97E-4CBA-94AB-045EA6A28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CF40F-97B8-4B65-B47B-7959D16CB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42061063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钳工工厂实习总结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实习内容与过程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实习收获与成果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实习中遇到的问题及解决方案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对钳工工厂的建议与展望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本次实习所在的钳工工厂是一家中型规模的企业，拥有完善的生产线和工艺流程。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主要产品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工厂主要生产各类钳工工具，如扳手、钳子、锤子等，广泛应用于机械制造、汽车维修等领域。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工厂拥有先进的生产技术和设备，注重产品研发和创新，产品质量稳定可靠。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钳工工厂简介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通过实习将所学的理论知识与实践相结合，加深对钳工工艺的理解和掌握。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理论与实践结合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在实习过程中，学习和掌握钳工的基本技能和操作方法，提高实际操作能力。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提升技能水平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通过参与实际生产，了解工业生产的流程和管理，为今后的职业发展打下基础。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了解工业生产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本次实习时间为一个月，从XXXX年XX月XX日至XXXX年XX月XX日。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实习地点位于某市钳工工厂的车间内，具体岗位为钳工操作岗。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实习内容与过程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117" b="101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安全培训与操作规程学习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安全规章制度学习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详细了解了工厂的安全规章制度，包括安全操作规程、紧急事故处理流程等。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安全防护用品使用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掌握了各种安全防护用品的正确使用方法，如安全帽、防护服、劳保鞋等。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通过实例分析和模拟演练，增强了安全意识和风险防范能力。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学习了使用划线工具进行零件加工的划线方法，掌握了划线的基本规则和技巧。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划线技能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练习了使用锯削工具对金属材料进行锯断和修整的操作，熟悉了锯削的要领和注意事项。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锯削技能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掌握了使用锉刀对工件表面进行锉削加工的方法，学会了如何控制锉削质量和效率。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锉削技能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钳工基本技能训练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学习了机械装配的基本知识和方法，参与了部件的组装和调试过程。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零件加工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参与了从原材料到成品的整个加工过程，包括下料、粗加工、精加工等环节。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质量检测与控制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了解了产品质量检测的标准和方法，参与了产品的质量检验和控制工作。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零件加工与装配实践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故障诊断与排除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掌握了设备常见故障的诊断和排除技巧，能够及时处理简单的设备故障。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设备保养计划制定与执行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参与了设备保养计划的制定和执行过程，了解了设备保养的重要性和必要性。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学会了对钳工设备进行日常检查和维护的方法，包括清洁、润滑、紧固等操作。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设备维护与保养操作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实习收获与成果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通过实习，我熟练掌握了钳工的基本技能，包括划线、锯割、锉削、钻孔、攻丝等。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钳工技能掌握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在实习过程中，我参与了多个项目的制作，积累了丰富的实践经验，对钳工工艺有了更深入的理解。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我学会了操作和维护钳工常用的设备，如钻床、铣床、磨床等，提高了设备使用效率。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设备操作与维护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技能提升与实践经验积累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在实习过程中，我有机会担任小组长，负责协调小组工作，培养了自己的领导力和组织能力。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在实习期间，我积极参与团队讨论和协作，学会了与团队成员有效沟通和协作，提高了团队协作能力。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沟通能力增强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通过与客户和供应商沟通，我提高了自己的沟通技巧和表达能力，学会了如何准确传达信息和解决问题。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团队协作与沟通能力增强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在实习过程中，我遇到了很多问题，通过不断思考和请教他人，我提高了自己解决问题的能力。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在参与项目制作时，我积极提出自己的想法和建议，得到了师傅和同事的认可和鼓励，培养了自己的创新能力。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通过实习，我发现了自己在学习方法上的不足，并积极改进学习方法，提高了学习效率。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学习方法改进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问题解决与创新能力培养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https://d.book118.com/567142061063006052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2024-09-25T22:29:17.817</cp:lastPrinted>
  <dcterms:created xsi:type="dcterms:W3CDTF">2024-09-25T14:29:17Z</dcterms:created>
  <dcterms:modified xsi:type="dcterms:W3CDTF">2024-09-25T14:29:19Z</dcterms:modified>
</cp:coreProperties>
</file>