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90BD9-37D4-472C-B7A7-0C6A39489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4B5E0-AC71-462D-AB49-507FC7D63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BC8E8-EFA4-4AEF-967D-94D72F595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340C5-E82F-4F69-9772-FA344A93B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EC4AFF-E2A2-486A-B98F-6E82FCAD8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CC26F0-BFE5-42B0-B607-0CC3281EF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EA0E46-14B3-4BF7-AA6F-0EBCA399D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C8FBD-BC64-40A3-B83D-0318352C4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639A0-EC69-4014-B117-2319C23E0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FDBA1-A12D-42DA-BCAF-7827444AD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D468A-7345-49C6-8DDD-1A6619E06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430001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黑色背景绿色电波护理课件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64" r="1606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掌握绿色电波护理的基本理论和实践技巧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提高学员在护理工作中的实际操作能力和问题解决能力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培养学员具备绿色电波护理的意识和素养，为患者提供更优质的护理服务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绿色电波护理的基本概念和原理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绿色电波护理在临床实践中的应用和案例分析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绿色电波护理的相关技能和操作方法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绿色电波护理的伦理和法律责任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第一部分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第二部分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第三部分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第四部分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理论学习（20%）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实践操作（40%）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案例分析（20%）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考核与总结（20%）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1" b="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护理学是一门研究维护、促进和恢复人类健康的学科，它涉及到预防疾病、照顾病人、促进健康等多个方面。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护理学的历史和发展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从最早的简单护理实践，到现代的全面护理服务，护理学在不断发展和完善。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护理学的专业特点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护理学是一门实践性很强的学科，它需要具备丰富的医学知识、技能和经验，以便能够提供高质量的护理服务。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4821" r="2482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包括生命体征的测量、给药、输液、急救等基础护理操作。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包括危重病人的监护、呼吸机的使用、心肺复苏等高级护理操作。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与病人及其家属进行有效沟通，了解他们的需求和问题，并提供相应的护理服务。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护理沟通技巧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包括病区管理、护理人员管理、物资管理等，以提高护理服务效率和质量。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护理管理技巧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包括尊重病人自主权、不伤害原则、公正原则等。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包括护士执业资格、护士执业行为规范、医疗事故处理等。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护理法律责任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保护病人的生命健康权、知情同意权、隐私权等。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病人权益保护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正确处理医疗纠纷，维护医患双方的合法权益。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医疗纠纷的处理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全面、细致、专业的护理服务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内科护理不仅关注患者的身体健康，还关注其心理健康，护士需要与患者建立良好的沟通关系，提供心理支持和疏导。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内科护理涉及多个系统疾病的护理，要求护士具备丰富的医学知识和护理技能，能够为患者提供全面、细致、专业的护理服务。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关注患者身心健康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内科护理需要医护人员之间的密切配合和团队合作，护士需要与医生、药师等其他医护人员保持良好沟通，确保患者得到最佳的医疗护理服务。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手术前后精心护理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外科护理涉及手术前后的护理，护士需要为患者提供术前评估、术后监测和康复指导等服务，确保手术成功和患者快速康复。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关注患者疼痛管理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外科护理中，护士需要关注患者的疼痛管理，采取有效的疼痛评估和控制措施，减轻患者痛苦。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促进患者功能恢复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外科护理的目标是促进患者的功能恢复，护士需要关注患者的康复训练和日常生活能力的提高，帮助患者尽快恢复正常生活。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https://d.book118.com/567143000113006033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2024-09-07T02:27:07.415</cp:lastPrinted>
  <dcterms:created xsi:type="dcterms:W3CDTF">2024-09-06T18:27:07Z</dcterms:created>
  <dcterms:modified xsi:type="dcterms:W3CDTF">2024-09-06T18:27:09Z</dcterms:modified>
</cp:coreProperties>
</file>