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8E639-B673-4FC6-9D3D-B8FAB0D30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7C1FD-7B05-4E44-929F-C020EC5D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B68C4-46C3-4258-83F6-DE25E1EE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82B4C-22EF-4B06-94C9-3247CAC3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89284-A275-466A-AB11-7A592ABCC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EEA90D-3350-49E7-BCBD-9FBC9CE3E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37969-62A2-44BA-A08F-1EC43CC7E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81741-3B26-47CB-8187-E76352B53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EC8FF-1356-4E59-B851-A3047E05F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1D136-F4C6-45B3-869B-FDD5B1506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2D072-0A84-47C0-9F67-BC55BB2EB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430611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土地利用图：现状、问题与展望\n## 1.中国土地利用现状概述\n### 1.1耕地资源的分布与保护\n### 1.2建设用地的扩张与控制\n### 1.3其他类型用地的开发与利用\n## 2.土地利用变化的影响因素分析\n### 2.1自然因素对土地利用的影响\n### 2.2社会经济因素对土地利用的影响\n### 2.3政策与规划因素对土地利用的影响\n## 3.土地利用中存在的问题与挑战\n### 3.1耕地保护与经济发展的矛盾\n### 3.2建设用地过度扩张与资源浪费\n### 3.3土地利用结构与布局的不合理性\n## 4.土地利用优化的策略与措施\n### 4.1加强土地利用规划与管理\n### 4.2促进土地资源的节约与集约利用\n### 4.3调整土地利用结构与布局，实现可持续发展\n## 5.中国土地利用的未来展望\n### 5.1土地利用变化的趋势预测\n### 5.2土地利用政策创新与体制改革\n### 5.3实现土地资源可持续利用的目标与路径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200"/>
              <a:t>中国土地利用图：现状、问题与展望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中国土地利用现状概述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东部沿海地区耕地较少，西部地区耕地较多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南方地区耕地较多，北方地区耕地较少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高原地区耕地较少，平原地区耕地较多</a:t>
                </a:r>
                <a:endParaRPr/>
              </a:p>
            </p:txBody>
          </p:sp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耕地面积的分布特点</a:t>
                </a:r>
                <a:endParaRPr/>
              </a:p>
            </p:txBody>
          </p:sp>
        </p:grpSp>
        <p:grpSp>
          <p:nvGrpSpPr>
            <p:cNvPr id="17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严格耕地保护制度，控制耕地转用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加强农田基础设施建设，提高耕地质量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实施土地整治项目，增加耕地面积</a:t>
                </a:r>
                <a:endParaRPr/>
              </a:p>
            </p:txBody>
          </p:sp>
          <p:sp>
            <p:nvSpPr>
              <p:cNvPr id="17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耕地的保护措施</a:t>
                </a:r>
                <a:endParaRPr/>
              </a:p>
            </p:txBody>
          </p:sp>
          <p:sp>
            <p:nvSpPr>
              <p:cNvPr id="17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经济发展与耕地保护的矛盾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城市化进程中的耕地流失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农业生产过程中的耕地污染</a:t>
                </a:r>
                <a:endParaRPr/>
              </a:p>
            </p:txBody>
          </p:sp>
          <p:sp>
            <p:nvSpPr>
              <p:cNvPr id="17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耕地保护的挑战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耕地资源的分布与保护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建设用地的扩张趋势</a:t>
                </a:r>
                <a:endParaRPr/>
              </a:p>
            </p:txBody>
          </p:sp>
          <p:sp>
            <p:nvSpPr>
              <p:cNvPr id="1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城市化进程加快，建设用地需求增加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基础设施建设投资加大，建设用地扩张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工业发展与建设用地扩张</a:t>
                </a:r>
                <a:endParaRPr/>
              </a:p>
            </p:txBody>
          </p:sp>
        </p:grpSp>
        <p:grpSp>
          <p:nvGrpSpPr>
            <p:cNvPr id="18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建设用地的控制措施</a:t>
                </a:r>
                <a:endParaRPr/>
              </a:p>
            </p:txBody>
          </p:sp>
          <p:sp>
            <p:nvSpPr>
              <p:cNvPr id="19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严格建设用地审批制度，控制建设用地规模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优化建设用地布局，提高土地利用效率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实施土地整治项目，减少建设用地扩张</a:t>
                </a:r>
                <a:endParaRPr/>
              </a:p>
            </p:txBody>
          </p:sp>
        </p:grpSp>
        <p:grpSp>
          <p:nvGrpSpPr>
            <p:cNvPr id="19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建设用地控制的挑战</a:t>
                </a:r>
                <a:endParaRPr/>
              </a:p>
            </p:txBody>
          </p:sp>
          <p:sp>
            <p:nvSpPr>
              <p:cNvPr id="19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经济发展与建设用地控制的矛盾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城市化进程中的建设用地过度扩张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建设用地利用效率低下的问题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建设用地的扩张与控制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林业资源的开发与利用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林地保护制度的实施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林业可持续发展的目标</a:t>
                </a:r>
                <a:endParaRPr/>
              </a:p>
            </p:txBody>
          </p:sp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林地资源的开发与保护</a:t>
                </a:r>
                <a:endParaRPr/>
              </a:p>
            </p:txBody>
          </p:sp>
        </p:grpSp>
        <p:grpSp>
          <p:nvGrpSpPr>
            <p:cNvPr id="20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水域资源的开发与利用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水域保护制度的实施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水资源可持续发展的目标</a:t>
                </a:r>
                <a:endParaRPr/>
              </a:p>
            </p:txBody>
          </p:sp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水域资源的开发与利用</a:t>
                </a:r>
                <a:endParaRPr/>
              </a:p>
            </p:txBody>
          </p:sp>
        </p:grpSp>
        <p:grpSp>
          <p:nvGrpSpPr>
            <p:cNvPr id="20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未利用土地的类型与分布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未利用土地的开发利用潜力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未利用土地可持续发展的目标</a:t>
                </a:r>
                <a:endParaRPr/>
              </a:p>
            </p:txBody>
          </p:sp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未利用土地的开发与利用</a:t>
                </a:r>
                <a:endParaRPr/>
              </a:p>
            </p:txBody>
          </p:sp>
        </p:grpSp>
      </p:grpSp>
      <p:pic>
        <p:nvPicPr>
          <p:cNvPr id="20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其他类型用地的开发与利用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土地利用变化的影响因素分析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9" name="组合 21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气候因素对土地利用的影响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气候条件影响农作物生长，进而影响土地利用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气候条件影响水资源分布，进而影响土地利用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气候灾害对土地利用的影响</a:t>
                </a:r>
                <a:endParaRPr/>
              </a:p>
            </p:txBody>
          </p:sp>
          <p:sp>
            <p:nvSpPr>
              <p:cNvPr id="22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地形地貌因素对土地利用的影响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地形地貌影响土地类型分布，进而影响土地利用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地形地貌影响土地开发成本，进而影响土地利用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地形地貌影响土地生态系统，进而影响土地利用</a:t>
                </a:r>
                <a:endParaRPr/>
              </a:p>
            </p:txBody>
          </p:sp>
          <p:sp>
            <p:nvSpPr>
              <p:cNvPr id="22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土壤因素对土地利用的影响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土壤条件影响农作物生长，进而影响土地利用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土壤污染对土地利用的影响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土壤改良对土地利用的影响</a:t>
                </a:r>
                <a:endParaRPr/>
              </a:p>
            </p:txBody>
          </p:sp>
          <p:sp>
            <p:nvSpPr>
              <p:cNvPr id="23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自然因素对土地利用的影响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5" name="组合 234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经济发展对土地利用的影响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经济发展导致建设用地扩张，影响土地利用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经济发展导致耕地减少，影响土地利用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经济发展导致土地利用结构变化，影响土地利用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人口增长对土地利用的影响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人口增长导致耕地需求增加，影响土地利用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人口增长导致建设用地需求增加，影响土地利用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人口增长导致土地利用压力加大，影响土地利用</a:t>
                </a:r>
                <a:endParaRPr/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组合 244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社会制度对土地利用的影响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土地制度改革对土地利用的影响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土地政策对土地利用的影响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社会制度变迁对土地利用的影响</a:t>
                </a:r>
                <a:endParaRPr/>
              </a:p>
            </p:txBody>
          </p:sp>
          <p:pic>
            <p:nvPicPr>
              <p:cNvPr id="2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社会经济因素对土地利用的影响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3" name="组合 25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土地政策对土地利用的影响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土地承包政策对土地利用的影响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土地征收政策对土地利用的影响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土地出让政策对土地利用的影响</a:t>
                </a:r>
                <a:endParaRPr/>
              </a:p>
            </p:txBody>
          </p:sp>
          <p:sp>
            <p:nvSpPr>
              <p:cNvPr id="25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土地规划对土地利用的影响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土地利用总体规划对土地利用的影响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土地利用专项规划对土地利用的影响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土地利用详细规划对土地利用的影响</a:t>
                </a:r>
                <a:endParaRPr/>
              </a:p>
            </p:txBody>
          </p:sp>
          <p:sp>
            <p:nvSpPr>
              <p:cNvPr id="26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政策与规划执行对土地利用的影响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政策与规划执行力度对土地利用的影响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政策与规划执行效果对土地利用的影响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政策与规划执行过程中的问题对土地利用的影响</a:t>
                </a:r>
                <a:endParaRPr/>
              </a:p>
            </p:txBody>
          </p:sp>
          <p:sp>
            <p:nvSpPr>
              <p:cNvPr id="26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政策与规划因素对土地利用的影响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土地利用中存在的问题与挑战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经济发展与耕地保护的矛盾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经济发展导致耕地减少，影响耕地保护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经济发展导致建设用地扩张，影响耕地保护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经济发展与耕地保护政策的矛盾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破解耕地保护与经济发展矛盾的策略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加强耕地保护制度，控制耕地转用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优化建设用地布局，提高土地利用效率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实施土地整治项目，增加耕地面积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耕地保护与经济发展的矛盾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https://d.book118.com/567143061121006050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中国土地利用图：现状、问题与展望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2024-09-23T05:59:43.448</cp:lastPrinted>
  <dcterms:created xsi:type="dcterms:W3CDTF">2024-09-22T21:59:43Z</dcterms:created>
  <dcterms:modified xsi:type="dcterms:W3CDTF">2024-09-22T21:59:45Z</dcterms:modified>
</cp:coreProperties>
</file>