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CD13-DAAA-497A-AB0A-8CECD130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77C4D-4D3E-4468-91A5-C4EF4ED7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EF0C1-BA5D-4619-BA17-85EFC1EC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A67BF-FFC7-4DAE-B2E4-448EBFFE6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16D16-B996-4C4B-9251-480589E6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C5309-2669-44FB-9A85-C963BE8DE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7E958-803C-4B3D-9E58-4BF52679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8E2FA-D306-47F6-BB19-6E30EA73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AD64B-B2C3-4CF8-9FB9-006BCA22A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5575-1206-4592-A02C-2093185C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2347A-49C9-421D-AA50-9D33EDFC9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4013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《食品卫生微生物》ppt课件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食品中的微生物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食品卫生标准与法规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食品卫生微生物检测技术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食品卫生微生物的控制与管理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微生物是存在于自然界的一类个体微小、结构简单的生物，包括细菌、病毒、真菌、藻类等。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根据微生物的形态、遗传、生态等特点，可以将微生物分为细菌、病毒、真菌、原生动物等不同类型。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86" r="351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微生物具有体积小、繁殖快、适应性强等特点，可以在各种环境条件下生存和繁殖。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微生物广泛存在于自然环境中，如土壤、水体、空气等，同时也在生物体内寄生，如人体和动物体内。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微生物的特点与生活环境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92" r="23092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微生物可以通过分裂、出芽、孢子等方式进行繁殖，繁殖速度非常快，可以在短时间内形成庞大的种群。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微生物的生长曲线可以分为四个阶段，分别是延迟期、对数生长期、稳定期和衰亡期，每个阶段的生长特性和生理变化都有所不同。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微生物的繁殖与生长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生长曲线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食品中的微生物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如大肠杆菌、沙门氏菌、金黄色葡萄球菌等，是食品中最常见的微生物。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如曲霉菌、毛霉菌等，在食品中可能出现，导致食品腐败。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霉菌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如酿酒酵母、毕赤酵母等，在食品中可能引起发酵。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酵母菌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如轮状病毒、诺如病毒等，可能通过污染的食品传播。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食品中常见的微生物种类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食品原料本身携带的微生物、生产过程中污染的微生物、存储和运输过程中污染的微生物。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通过食物链传播，从污染源到消费者的各个环节都可能传播。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食品中微生物的来源与传播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引起食物中毒、肠道疾病、传染病等，对人类健康造成威胁。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通过加工工艺、存储条件、食品添加剂等手段控制微生物的生长和繁殖，保证食品安全。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食品中微生物的危害与控制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食品卫生标准与法规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食品卫生标准定义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食品卫生标准是规定食品中微生物、污染物、食品添加剂等限量要求，以及食品生产经营过程中控制卫生要求的技术规范。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食品卫生标准目的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确保食品的安全性和卫生质量，保障消费者的健康权益。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食品卫生标准分类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根据标准涉及的内容，食品卫生标准可以分为微生物限量标准、污染物限量标准、食品添加剂限量标准等。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食品卫生法规是指国家为保证食品卫生而制定的法律、行政法规、部门规章、地方法规等规范性文件的总称。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规范食品生产经营行为，防止食源性疾病的发生和传播，保障公众健康。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食品卫生法规目的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包括食品生产经营的卫生要求、食品安全的监督管理、违法行为的处罚等方面。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https://d.book118.com/567144013123006033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2024-09-07T03:55:33.147</cp:lastPrinted>
  <dcterms:created xsi:type="dcterms:W3CDTF">2024-09-06T19:55:33Z</dcterms:created>
  <dcterms:modified xsi:type="dcterms:W3CDTF">2024-09-06T19:55:35Z</dcterms:modified>
</cp:coreProperties>
</file>