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4B9B57-418F-4B6B-8787-D8DE99119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714186-D0FC-4E1A-86BF-DAF344691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8465E-0ACD-410F-9775-1B088CE7DB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489C6-8E9E-43E5-A6A3-E9FC7F468B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584A42D-B4BB-410A-8EF7-75EAC0C7A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AA3B7E8-3DF0-4B91-929F-CD229DEF5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481BD6-CC67-4205-BE94-796EB187F0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8500E3-49AC-4DAF-855A-A32D0EB6A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679992-5125-4DC8-B21A-09D85938F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14997-89B0-4665-83EC-F35D890D00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4E808-9C14-4834-B068-E826E56774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4403113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营销创新方法讨论问题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营销创新的定义与分类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营销创新方法讨论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营销创新的挑战与前景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营销创新有助于企业在激烈的市场竞争中脱颖而出，提高品牌知名度和美誉度。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提升品牌竞争力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满足消费者需求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379" r="1337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创造持续竞争优势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通过营销创新，企业可以更好地了解消费者需求，提供个性化的产品和服务，提高消费者满意度。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营销创新有助于企业建立持久的竞争优势，保持市场领先地位。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营销创新的重要性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许多企业在营销方面过于保守，缺乏创新思维，难以适应市场变化。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458" r="1645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8008" r="8008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缺乏创新思维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在大数据时代，企业需要大量数据来支持营销决策，但许多企业缺乏足够的数据支持。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缺乏数据支持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即使企业有好的营销策略和创意，如果执行力不足，也难以取得良好的营销效果。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营销执行不力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当前营销创新面临的问题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营销创新的定义与分类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50" b="54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营销创新的定义</a:t>
            </a:r>
          </a:p>
        </p:txBody>
      </p:sp>
      <p:sp>
        <p:nvSpPr>
          <p:cNvPr id="24" name="AutoShape 24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营销创新是指企业为了满足市场需求、提升品牌形象和增加销售额，通过运用新的营销策略、工具和技术，创造独特的营销价值的过程。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营销创新不仅包括产品、价格、渠道和促销策略的创新，还涉及到品牌管理、客户关系管理、市场调研等方面的创新。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810" b="681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564" r="1356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营销创新的分类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通过改进现有产品或开发新产品，满足消费者需求的变化。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通过制定新的价格策略，吸引目标客户并提高市场占有率。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通过开拓新的销售渠道或优化现有渠道，提高产品覆盖面和销售效率。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通过运用新的促销手段和工具，提高消费者购买意愿和忠诚度。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产品创新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价格创新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渠道创新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促销创新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营销创新方法讨论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深入了解客户需求，挖掘潜在需求，以客户为中心进行产品或服务的创新。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客户洞察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根据客户的个性化需求，提供定制化的产品或服务，满足客户的独特需求。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个性化定制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381" r="15381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关注客户在使用产品或服务过程中的感受，通过优化流程、提升服务质量等方式提升客户满意度。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客户体验优化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客户导向的创新方法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利用大数据和人工智能技术，对市场数据进行挖掘和分析，为营销策略制定提供科学依据。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运用人工智能、机器学习等技术，实现自动化营销、智能推荐等功能，提高营销效率和精准度。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智能化营销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借助社交媒体、短视频等新媒体平台，进行内容创意和传播，扩大品牌知名度和影响力。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新媒体营销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技术驱动的创新方法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https://d.book118.com/567144031135006042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2024-09-16T04:20:16.798</cp:lastPrinted>
  <dcterms:created xsi:type="dcterms:W3CDTF">2024-09-15T20:20:16Z</dcterms:created>
  <dcterms:modified xsi:type="dcterms:W3CDTF">2024-09-15T20:20:18Z</dcterms:modified>
</cp:coreProperties>
</file>