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1C8638-60F6-490B-AC04-ED572CB21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C43689-99DD-4E01-BA1E-8C4B1F7C3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3EA47-9159-4213-B84F-4FC5E687D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FDC68B-782A-4CC2-B98A-CE782CA7E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C8D41E-4458-4724-B6A1-B2D0CD342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0E7C4C-B01F-429A-A117-1CE745C63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3C1B9A-C66E-43B5-B7C7-B40C0E30A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F4072E-B96B-476B-89F2-057EAC6DE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A13B2D-C2D1-44CF-B30B-EC8AB70B1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DB9691-8CDF-45C9-8A43-78EFCE0B0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F5026-7744-4DD3-95ED-85DC07076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14601405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眼科护理查房记录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查房记录实例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177" r="331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通过查房，评估患者的眼部状况，提供针对性的护理建议，促进患者康复。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随着年龄增长，眼部问题逐渐增多，如白内障、青光眼、视网膜病变等。眼科护理查房对于及时发现并处理这些问题至关重要。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护士预先了解患者的基本信息，如年龄、性别、病史等。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护士与患者进行面对面交流，观察眼部情况，询问病情状况。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护士根据观察和询问结果，提出护理建议，并记录在查房记录中。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查房流程简介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眼科护理基础知识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眼科疾病分类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青光眼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屈光不正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眼压升高导致的视神经损伤。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近视、远视、散光等。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视网膜病变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干眼症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晶状体混浊导致的视力下降。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视网膜血管病变引起的视力障碍。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泪液分泌不足或质量异常导致的眼部不适。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冲洗泪道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使用生理盐水冲洗泪道，以保持泪道通畅。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眼底镜检查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使用眼底镜观察视网膜和视神经的形态和功能。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裂隙灯检查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使用裂隙灯观察角膜、晶状体和前部玻璃体的细微结构。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视力检查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使用视力表检查患者的裸眼视力和矫正视力。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眼压测量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使用眼压计测量眼球内部的压力。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常见眼科护理操作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58" r="1495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667" r="15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遵循医嘱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注意药物副作用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避免药物相互作用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注意保存方式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眼部药物使用注意事项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严格按照医生的指示使用药物，不要自行增减剂量或更改用药方式。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在使用眼部药物时，应避免与其他眼部药物或全身药物同时使用，以免产生药物相互作用。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眼部药物也可能产生一些副作用，如眼部刺激、过敏反应等，如出现不适，应及时就医。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有些眼部药物需要避光、冷藏保存，应按照说明书上的要求正确保存药物。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查房记录实例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年龄：65岁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https://d.book118.com/567146014055006053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2024-09-27T04:34:55.221</cp:lastPrinted>
  <dcterms:created xsi:type="dcterms:W3CDTF">2024-09-26T20:34:55Z</dcterms:created>
  <dcterms:modified xsi:type="dcterms:W3CDTF">2024-09-26T20:34:57Z</dcterms:modified>
</cp:coreProperties>
</file>