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4E7FD-644F-46A6-A689-44C25BD8D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AA4BB-8FFE-458C-9BAD-B89E6E160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30404-B69A-4916-8AFC-74F8FD917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B782A-AEE8-49E3-B1DA-863F91786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5E0307-675C-4724-9C15-4469D86B4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E7DEA6-31F4-450E-B8AE-CB6C325A8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0517B-20DF-481F-AF58-FFDCBDB0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04725-647A-419F-9D5E-642235BCA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32CE6-7942-4C3D-A46D-A1E85FEE2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0EC6D-0788-444F-B226-AD95E751A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7B2FB-81A9-417B-9DFB-1799A040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6045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《酵母活之研究》ppt课件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酵母活性的定义和重要性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酵母活性的影响因素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酵母活性检测方法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提高酵母活性的方法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酵母活性研究展望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酵母活性的定义和重要性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酵母活性通常通过观察酵母菌的形态、生长速度、发酵能力等方面进行评估。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酵母活性受到温度、湿度、pH值、营养物质等多种因素的影响。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酵母活性是指酵母菌在适宜条件下生长、繁殖和发酵的能力。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酵母活性的定义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发酵面点制作需要使用活性酵母，因为活性酵母能够提供发酵所需的二氧化碳，使面团膨胀松软。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活性酵母的发酵能力决定了面团的发酵速度和成品口感，进而影响面点的品质。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活性酵母的品质和数量对面团发酵的稳定性和可控性也有重要影响。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酵母活性在面点制作中的重要性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05" b="93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酵母活性对面包品质的影响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酵母活性对面包的口感、组织结构和风味有重要影响。活性高的酵母能够使面团发酵充分，成品面包口感松软、组织细腻、香气浓郁。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酵母活性对面包的保鲜期也有影响。活性高的酵母制成的面包保鲜期更长，不易老化。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此外，酵母活性还影响面包的焙烤性能，如上色、体积等，活性高的酵母能够使面包上色均匀，体积更大。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酵母活性的影响因素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适宜的温度范围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通常在20-30℃之间，不同酵母的适宜温度略有差异。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温度对酵母活性的具体影响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随着温度的升高，酵母活性增强，发酵速度加快；当温度超过最适温度时，酵母活性开始下降，发酵速度减慢。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97" b="569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温度对酵母活性的影响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一般在60%-80%之间，具体湿度要求根据酵母种类和发酵食品类型而定。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适宜的湿度范围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湿度过低可能导致酵母干燥失活，湿度过高则可能引起酵母过度生长，影响发酵效果。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湿度对酵母活性的具体影响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湿度对酵母活性的影响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常见酵母种类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酿酒酵母、面包酵母、饲料酵母等。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酵母种类的具体影响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不同酵母在发酵速度、耐受性、风味等方面存在差异，需要根据食品制作需求进行选择。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酵母种类对酵母活性的影响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防腐剂、抗氧化剂、调味剂等。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常见食品添加剂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某些添加剂如防腐剂可能会抑制酵母活性，而有些添加剂如营养补充剂则可能促进酵母生长和发酵。因此，添加剂的选择和使用需谨慎考虑其对酵母活性的潜在影响。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食品添加剂的具体影响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食品添加剂对酵母活性的影响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酵母活性检测方法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https://d.book118.com/567146045043006042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2024-09-15T11:25:29.386</cp:lastPrinted>
  <dcterms:created xsi:type="dcterms:W3CDTF">2024-09-15T03:25:29Z</dcterms:created>
  <dcterms:modified xsi:type="dcterms:W3CDTF">2024-09-15T03:25:31Z</dcterms:modified>
</cp:coreProperties>
</file>