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E32BB-38BA-47EE-A23B-3B33491CB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80393-1C0E-4B09-826A-96A466959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A27EF-BDB2-4E9C-8871-877BEE764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C9A72-3887-4F21-9565-95BCCB247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A5DE86-E465-4BD6-ACB8-EDE1CADCA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8C5023-FAED-4ADE-A24D-2224D15AB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F2B2C0-13CE-4042-A6A4-AE7B852AC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95646-4EEC-40C1-8CF5-E9CDD5399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7F231-C17C-4645-9CCC-11BF41BE5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F1F1B-8F0D-40C6-A88C-A20E9C5A1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5A35D-144B-4C3F-A2C8-963CD72F3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50116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小学生感恩父母演讲稿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感恩父母的重要性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回忆与父母的温馨时光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父母对我们的期望与关爱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如何感恩父母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呼吁同学们一起感恩父母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感恩父母的重要性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血缘关系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养育之恩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情感纽带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969" b="2196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167" r="71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父母是我们最亲的人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父母是我们最亲近的人，他们与我们有着最直接的血缘关系，这种关系是任何其他关系都无法替代的。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父母养育我们长大，供我们吃穿住行，为我们提供最好的生活条件和教育资源，他们的付出是无私的，不求回报的。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父母是我们情感上最坚实的后盾，他们给予我们关爱和支持，让我们感受到家的温暖和安全感。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004" r="60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979" b="109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父母为我们付出了很多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时间精力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父母为我们付出了大量的时间和精力，陪伴我们成长，关注我们的学习和生活，为我们提供指导和帮助。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金钱物质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父母为我们提供物质上的支持，供我们上学、买书、买衣服等，让我们能够享受到更好的生活和教育资源。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精神支持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父母给予我们精神上的支持和鼓励，让我们在面对困难和挫折时能够勇往直前，坚持不懈。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感恩父母是中华民族传统文化中的重要组成部分，孝道文化在中国有着悠久的历史和深厚的底蕴。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" r="1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孝道文化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社会倡导感恩父母、尊老爱幼等良好风尚，这些传统美德是我们民族文化的瑰宝，也是我们每个人应该践行的道德准则。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社会倡导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667" r="12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感恩父母不仅有助于培养我们的感恩之心和责任意识，还能促进我们的个人成长和进步，让我们更加懂得珍惜和回报。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感恩父母是中华民族的传统美德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回忆与父母的温馨时光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无微不至的照顾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父母在我小时候为我提供了无微不至的照顾，无论是生活起居还是学习方面，他们都倾注了大量的心血和精力。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温暖的怀抱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每当我遇到困难或感到不安时，父母总是张开双臂，给我一个温暖的怀抱，让我感受到家的安全和温馨。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快乐的童年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在父母的陪伴下，我度过了一个充满欢声笑语的童年。他们经常带我出去玩，让我体验生活的美好和多彩。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016" b="1601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0292" b="10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648" b="1464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小时候，父母是我们的依靠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兴趣爱好的支持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学业上的支持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人生规划的支持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长大后，父母是我们的支持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随着我逐渐长大，父母对我的学业要求也越来越高。他们不仅为我提供了良好的学习环境，还给予我耐心的指导和鼓励，让我能够在学业上不断进步。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父母非常尊重我的兴趣爱好，他们鼓励我尝试不同的事物，培养我的多元化发展。在他们的支持下，我得以参加各种兴趣班和比赛，充分展现自己的才华。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父母在我成长过程中给予了我很多关于人生规划的建议和支持。他们引导我树立正确的价值观和人生观，让我对未来充满信心和期待。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17" b="119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每当我遇到困难或挫折时，父母总是第一时间给予我支持和鼓励。他们教会我如何面对困难，勇敢地迎接挑战。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遇到困难时的支持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父母是我心灵上的寄托和慰藉。每当我感到孤独或失落时，他们会陪伴在我身边，倾听我的心声，给予我关爱和支持。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心灵上的慰藉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无论我走到哪里，父母的家永远是我最温暖的港湾。他们为我提供了一个充满爱和关怀的家庭环境，让我在外漂泊时也能感受到家的温馨和安宁。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永远的家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无论何时，父母都是我们的港湾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父母对我们的期望与关爱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https://d.book118.com/567150116025006042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2024-09-15T08:26:10.281</cp:lastPrinted>
  <dcterms:created xsi:type="dcterms:W3CDTF">2024-09-15T00:26:10Z</dcterms:created>
  <dcterms:modified xsi:type="dcterms:W3CDTF">2024-09-15T00:26:12Z</dcterms:modified>
</cp:coreProperties>
</file>