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8570A-4718-45FE-BB19-273FA6F11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3A31D-154B-4328-9E57-08539E4EB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54600-6569-4E19-91EE-233DDFB02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35059-FF0E-4929-AEE1-F853AFA61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EB944-DC12-456E-8FE1-8AEAD616D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4B03F-2BC8-4D05-83AE-CC6265486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BF059-C003-4DF3-953E-259C5C293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43355-92FC-4EE8-B3A9-F1751C6E0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1483E-C0B3-473F-B412-00C5835B1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A71CC-3045-4203-98DC-08C37164E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AD963-DC12-499B-BDE7-205AD4F1F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5104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加强企业全面预算管理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306628"/>
            <a:ext cx="2148230" cy="13240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6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709985"/>
            <a:ext cx="4991100" cy="3857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全面预算管理概述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全面预算管理体系建设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全面预算管理流程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全面预算管理的方法与工具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全面预算管理的问题与解决方案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企业全面预算管理案例分享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全面预算管理概述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全面预算管理是指企业通过制定、实施、控制和监督预算，对内部资源进行合理配置，以实现企业战略目标、提高运营效率的管理过程。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全面预算管理具有全员参与、全流程覆盖、全过程控制的特点，它以企业战略为导向，通过对未来一定期间内的经营活动进行全面预测和规划，实现对企业的整体控制和监督。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全面预算管理的定义与特点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20845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战略落地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220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全面预算管理将企业战略目标转化为具体的预算指标，通过层层分解和落实，使企业各部门和员工明确各自的责任和目标，从而确保企业战略的有效实施。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220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全面预算管理对企业内部资源进行合理配置，优化各项资源的分配，提高资源利用效率，降低经营成本，为企业创造更大的价值。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220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全面预算管理通过制定合理的预算目标和预算指标，对企业未来的经营情况进行预测和规划，有助于降低企业的经营风险和财务风险。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220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全面预算管理将企业战略目标转化为可量化的绩效指标，通过对预算执行情况的监控和评估，为企业的绩效评估提供了客观、公正的依据。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全面预算管理的重要性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414511" y="320845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80280" y="320845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946049" y="320845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35" name="Freeform 35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全面预算管理起源于20世纪初的美国，最初是为了解决企业内部控制和资源分配的问题。随着市场经济的发展和企业竞争的加剧，全面预算管理逐渐成为企业重要的管理工具之一。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自20世纪50年代以来，全面预算管理得到了进一步的发展和完善。随着计算机技术和信息技术的发展，全面预算管理也逐渐实现了信息化和数字化，为企业提供了更加高效、准确的管理工具。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全面预算管理的历史与发展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全面预算管理体系建设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明确预算编制的目标和方向，为预算编制提供清晰的方向和目标。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精细化编制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采用科学合理的编制方法和程序，确保预算编制的合理性和可行性。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对预算进行精细化编制，对各项支出进行详细分析和核算，确保预算的准确性和精细性。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严格按照预算执行，确保各项支出都在预算范围内。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583" r="20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建立有效的监控机制，对预算执行情况进行实时监控和调整。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定期对预算执行情况进行深入分析，找出存在的问题和不足，及时反馈给相关部门进行改进。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预算执行与控制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在保持预算稳定的前提下，根据实际情况进行必要的预算调整和优化。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预算调整与优化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刚柔并济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及时适应市场变化和企业发展需求，对预算进行调整和优化。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灵活适应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不断优化预算调整和优化的流程和方法，提高预算管理的效率和效果。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考核公正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建立公正的考核机制，对预算执行情况进行公正、客观的考核。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激励有效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根据考核结果进行激励，激励员工积极参与预算管理，提高员工参与度和积极性。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预算考核与激励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全面预算管理流程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根据市场环境、企业实力、竞争对手等因素，制定符合企业实际情况的战略目标。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制定企业战略目标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对企业内部的人、财、物等资源进行全面分析，了解企业的优势和劣势。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分析内部经营状况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根据战略目标和内部经营状况，确定预算目标，包括收入、利润、成本等指标。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确定预算目标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将预算目标分解为各个部门的具体指标，并下达至各部门。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下达预算目标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预算目标的制定与下达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预算编制与审批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各部门根据下达的预算目标，结合自身实际情况，编制详细的预算计划。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编制预算计划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上报预算计划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审批预算计划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调整预算计划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各部门将编制好的预算计划上报至企业预算管理委员会。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企业预算管理委员会对各部门上报的预算计划进行审核和调整。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各部门根据预算管理委员会的反馈，对预算计划进行调整和修正。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监控预算执行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通过定期或不定期的预算执行情况监控，及时发现问题并采取措施加以解决。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执行预算计划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各部门按照批准的预算计划开展各项经营活动。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调整预算执行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根据实际情况，对预算执行进行适时调整，以保证经营活动的顺利进行。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预算执行与监控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https://d.book118.com/567151040153006043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2024-09-17T21:59:15.423</cp:lastPrinted>
  <dcterms:created xsi:type="dcterms:W3CDTF">2024-09-17T13:59:15Z</dcterms:created>
  <dcterms:modified xsi:type="dcterms:W3CDTF">2024-09-17T13:59:17Z</dcterms:modified>
</cp:coreProperties>
</file>