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941439-C252-4237-A66C-10F0482E2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97F32-0C83-464D-B565-F10317F74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F054C-EF6B-448E-BAAE-E3DFE53DC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80D286-289C-40D0-AE08-7861F4D4B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B9E7B-2126-421C-A2F6-57BBDBAA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83CF6-E72A-4C3D-91B0-10EC39AEF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45A72-AE0B-4CD6-ABCA-360DA5ED1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AC178-1191-48F5-BFA7-1C6B2A913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41CFC-6386-48DA-B6FE-AA8ED80EE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DC56A-0D3A-49E5-9899-052F3F45D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EAB10-AD1B-4F29-9FB4-58A814B6B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5311114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秋季干燥防火措施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秋季干燥防火重要性
 火灾原因与案例分析
 防火安全知识普及
 家庭防火措施
 公共场所防火措施
 防火器材介绍与使用
 火灾应急处理流程
 总结与呼吁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秋季干燥防火重要性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秋季干燥防火措施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秋季干燥防火重要性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秋季干燥防火重要性的总体认识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1.秋季气候干燥，易引发火灾，对人民生命财产安全构成威胁。</a:t>
            </a:r>
          </a:p>
          <a:p>
            <a:r>
              <a:t>2.防火工作是社会责任，每个公民都应具备防火意识，预防火灾发生。</a:t>
            </a:r>
          </a:p>
          <a:p>
            <a:r>
              <a:t>3.落实防火措施，不仅能减少火灾损失，还能保护环境资源，促进可持续发展。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秋季干燥防火与生态环境保护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1.火灾对生态环境造成破坏，导致生物多样性减少，影响生态平衡。</a:t>
            </a:r>
          </a:p>
          <a:p>
            <a:r>
              <a:t>2.落实防火措施，有助于保护生态环境，促进人与自然和谐共生。</a:t>
            </a:r>
          </a:p>
          <a:p>
            <a:r>
              <a:t>3.加强生态修复，对火灾造成的生态损害进行恢复，提高生态系统抵抗力。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秋季干燥防火重要性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1.火灾对经济发展产生负面影响，造成经济损失，影响社会稳定。</a:t>
            </a:r>
          </a:p>
          <a:p>
            <a:r>
              <a:t>2.落实防火措施，有利于保障经济正常运行，促进经济发展。</a:t>
            </a:r>
          </a:p>
          <a:p>
            <a:r>
              <a:t>3.通过技术创新和产业升级，提高防火产业的附加值，为经济发展作出贡献。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秋季干燥防火与社会责任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1.每个公民都应承担防火责任，关注自身行为可能引发的火灾风险。</a:t>
            </a:r>
          </a:p>
          <a:p>
            <a:r>
              <a:t>2.企业和单位应建立健全防火制度，加强员工防火培训，提高整体防火意识。</a:t>
            </a:r>
          </a:p>
          <a:p>
            <a:r>
              <a:t>3.社会应形成共同关注、共同参与、共同监督的防火氛围，推动防火工作开展。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秋季干燥防火与经济发展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秋季干燥防火重要性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秋季干燥防火与教育普及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1.加强防火知识宣传教育，提高公众对火灾危害性的认识，增强防火意识。</a:t>
            </a:r>
          </a:p>
          <a:p>
            <a:r>
              <a:t>2.将防火教育纳入学校教育体系，培养青少年良好的防火习惯，提高未来社会的防火水平。</a:t>
            </a:r>
          </a:p>
          <a:p>
            <a:r>
              <a:t>3.开展多样化的防火宣传活动，普及防火知识，提高全社会应对火灾的能力。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秋季干燥防火与科技创新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1.加强防火科技研发，提高火灾预警、灭火和救援的技术水平，提升防火工作效率。</a:t>
            </a:r>
          </a:p>
          <a:p>
            <a:r>
              <a:t>2.运用现代信息技术，建立智能化的防火监控系统，实现对火灾风险的精准管控。</a:t>
            </a:r>
          </a:p>
          <a:p>
            <a:r>
              <a:t>3.推广先进的防火材料和设备，提高建筑物和设施的耐火性能，降低火灾风险。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火灾原因与案例分析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秋季干燥防火措施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火灾原因与案例分析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电气火灾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1.电气设备老化、过载、短路等是导致火灾的主要原因。定期检查和维护电气设备，确保其正常运行，是预防电气火灾的关键。</a:t>
            </a:r>
          </a:p>
          <a:p>
            <a:r>
              <a:t>2.不合规的电线铺设和电器使用，如私拉乱接、超负荷运行等，也会引发火灾。遵守电气安全规定，合理规划和使用电力资源，是避免火灾的重要措施。</a:t>
            </a:r>
          </a:p>
          <a:p>
            <a:r>
              <a:t>3.采用先进的电气火灾监控系统，及时发现和处理潜在的电气火灾隐患，可以有效预防电气火灾的发生。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明火火灾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1.明火源如香烟、烛火、炉火等是常见的火灾原因。在使用明火时，应保持警惕，确保火源完全熄灭，防止火灾发生。</a:t>
            </a:r>
          </a:p>
          <a:p>
            <a:r>
              <a:t>2.禁止在室内或易燃区域使用明火，如燃烧纸张、废弃物等。遵守公共场所的明火使用规定，确保安全。</a:t>
            </a:r>
          </a:p>
          <a:p>
            <a:r>
              <a:t>3.加强宣传教育，提高公众对明火火灾的认识和警惕性，形成全民防火意识。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火灾原因与案例分析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自然火灾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1.自然灾害如雷电、地震等可能引发火灾。在自然灾害易发区域，应加强防火措施，减少火灾损失。</a:t>
            </a:r>
          </a:p>
          <a:p>
            <a:r>
              <a:t>2.枯枝落叶、草木等自然物质的堆积和腐烂，可能产生自燃现象。定期清理这些物质，可以降低自然火灾的发生风险。</a:t>
            </a:r>
          </a:p>
          <a:p>
            <a:r>
              <a:t>3.加强自然火灾的监测和预警，及时发现和处理火情，减轻灾害损失。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家庭防火措施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秋季干燥防火措施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家庭防火措施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家庭防火器材配备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1.安装烟雾报警器：在每个卧室、客厅等公共区域安装烟雾报警器，及时发现火灾隐患。</a:t>
            </a:r>
          </a:p>
          <a:p>
            <a:r>
              <a:t>2.装备灭火器：选择适合家庭使用的灭火器，并掌握正确使用方法。</a:t>
            </a:r>
          </a:p>
          <a:p>
            <a:r>
              <a:t>3.配备防火毯：在厨房等火灾易发区域放置防火毯，以防火势蔓延。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家庭电器安全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1.定期检查电器线路，确保没有老化、破损现象。</a:t>
            </a:r>
          </a:p>
          <a:p>
            <a:r>
              <a:t>2.不使用过期的、质量差的电器产品。</a:t>
            </a:r>
          </a:p>
          <a:p>
            <a:r>
              <a:t>3.注意电器的使用寿命，及时更换老旧电器。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家庭防火措施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厨房防火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1.做饭时不离人，避免火灾发生。</a:t>
            </a:r>
          </a:p>
          <a:p>
            <a:r>
              <a:t>2.定期检查燃气管道，确保没有漏气现象。</a:t>
            </a:r>
          </a:p>
          <a:p>
            <a:r>
              <a:t>3.清理厨房油烟，保持通风良好。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家庭防火知识普及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1.每个家庭成员都要学习基本的防火知识，掌握火警电话等应急信息。</a:t>
            </a:r>
          </a:p>
          <a:p>
            <a:r>
              <a:t>2.定期进行家庭防火演练，提高应对火灾的能力。</a:t>
            </a:r>
          </a:p>
          <a:p>
            <a:r>
              <a:t>3.了解社区的防火设施和逃生路径。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家庭防火措施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防火门窗设置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1.安装防火门，提高家庭防火等级。</a:t>
            </a:r>
          </a:p>
          <a:p>
            <a:r>
              <a:t>2.合理设置窗户，确保逃生路径畅通。</a:t>
            </a:r>
          </a:p>
          <a:p>
            <a:r>
              <a:t>3.定期检查门窗的密封性和防火性能。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家庭成员防火意识培养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1.教育家庭成员不乱丢烟蒂、火柴等易燃物品。</a:t>
            </a:r>
          </a:p>
          <a:p>
            <a:r>
              <a:t>2.培养家庭成员节约用电、用气的习惯，避免浪费和安全隐患。</a:t>
            </a:r>
          </a:p>
          <a:p>
            <a:r>
              <a:t>3.鼓励家庭成员关注家庭防火安全，发现隐患及时报告。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公共场所防火措施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秋季干燥防火措施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公共场所防火措施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公共场所火源管理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1.严格执行火源管理制度，严禁在公共场所吸烟、燃烧物品等行为。</a:t>
            </a:r>
          </a:p>
          <a:p>
            <a:r>
              <a:t>2.设置明确的禁烟标识，加强巡查力度，发现违规行为及时制止。</a:t>
            </a:r>
          </a:p>
          <a:p>
            <a:r>
              <a:t>3.对公共场所的电气设备进行定期检查，确保设备正常运行，防止电气火灾的发生。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消防设施与器材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1.根据公共场所的规模和特点，合理配置消防设施和器材，确保完好有效。</a:t>
            </a:r>
          </a:p>
          <a:p>
            <a:r>
              <a:t>2.定期进行消防设施的维护和保养，确保在紧急情况下能够正常使用。</a:t>
            </a:r>
          </a:p>
          <a:p>
            <a:r>
              <a:t>3.加强员工培训，提高员工对消防设施和器材的操作熟练度。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https://d.book118.com/567153111146006031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秋季干燥防火重要性</vt:lpstr>
      <vt:lpstr> 秋季干燥防火重要性</vt:lpstr>
      <vt:lpstr> 秋季干燥防火重要性</vt:lpstr>
      <vt:lpstr> 秋季干燥防火重要性</vt:lpstr>
      <vt:lpstr> 火灾原因与案例分析</vt:lpstr>
      <vt:lpstr> 火灾原因与案例分析</vt:lpstr>
      <vt:lpstr> 火灾原因与案例分析</vt:lpstr>
      <vt:lpstr> 家庭防火措施</vt:lpstr>
      <vt:lpstr> 家庭防火措施</vt:lpstr>
      <vt:lpstr> 家庭防火措施</vt:lpstr>
      <vt:lpstr> 家庭防火措施</vt:lpstr>
      <vt:lpstr> 公共场所防火措施</vt:lpstr>
      <vt:lpstr> 公共场所防火措施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2024-09-04T07:24:31.394</cp:lastPrinted>
  <dcterms:created xsi:type="dcterms:W3CDTF">2024-09-03T23:24:31Z</dcterms:created>
  <dcterms:modified xsi:type="dcterms:W3CDTF">2024-09-03T23:24:33Z</dcterms:modified>
</cp:coreProperties>
</file>