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BAAA5D-030D-4579-8D19-395595F27E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9C1536-2407-499E-BC3E-FE220BB4B0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735EB6-A7A1-4175-A55D-1815824BD0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FBC7BE-4268-44D4-AF30-2DFF38A4C1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3AB54E-1E6C-4A53-BF22-D6F904B93D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FD6902-7CA2-48AA-8B16-341E9F371E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44F81B9-5BB6-4B25-A09E-DBE87EE64E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8B7AFB-9F46-423D-971A-647771817D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0BDF9D-3CB0-4A64-802A-B6F2D856A0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7628E7-48A9-432E-8B59-B27C44D70C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1E7AB5-E087-4CCA-8B30-663A6BC10A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7153114121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护理个案ppt课件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护理个案概述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护理个案的评估与诊断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护理个案的实施与管理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护理个案的案例分析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护理个案的未来发展与挑战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护理个案概述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4375" b="143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护理个案是一种针对特定病人或病种的临床护理实践方式，它以病人为中心，全面评估病人的生理、心理和社会状况，制定个性化的护理计划，并实施相应的护理措施。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护理个案强调个体化、全面性和连续性的护理服务，注重病人及其家庭的需求和参与，以及跨学科的合作与沟通。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875" r="24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提高护理质量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通过全面评估病人的状况，制定个性化的护理计划，实施针对性的护理措施，有助于提高病人的治疗效果和满意度，进而提高护理质量。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促进跨学科合作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护理个案需要医生、护士、康复师、营养师等多个学科的专业人员共同参与，有助于促进跨学科的合作与沟通，提高团队协作能力。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提升护士专业素养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护理个案要求护士具备全面的知识和技能，能够全面评估病人的状况，制定个性化的护理计划，实施针对性的护理措施，有助于提升护士的专业素养和实践能力。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护理个案的重要性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护理个案起源于20世纪初的美国，最初是为了满足特殊病人的需求而发展起来的。随着医学模式的转变和人们对健康需求的提高，护理个案逐渐成为一种重要的临床护理实践方式。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随着医疗技术的不断发展和人们对健康需求的不断提高，护理个案将更加注重跨学科的合作与沟通，利用现代信息技术手段提高护理服务效率和质量，进一步拓展服务领域和应用范围。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188" r="24188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护理个案的历史与发展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护理个案的评估与诊断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5260" r="2526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使用标准化量表对个案进行评估，如日常生活能力量表、认知功能量表等，以便全面了解个案的状况。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量表评估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通过观察个案的行为、语言、情绪等方面，了解其生理、心理和社会状况。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与个案及其家属进行深入访谈，了解个案的病史、生活习惯、家庭环境等信息。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访谈法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对个案进行身体检查，了解其身体状况和潜在的健康问题。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体检法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评估工具与技术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诊断方法与流程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通过评估工具和技术收集个案的相关资料，包括病史、生理指标、心理状况等。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对收集到的资料进行分析，识别个案的主要问题、潜在风险和需求。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根据分析结果，制定针对个案的诊断，明确其护理需求和目标。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根据诊断，制定具体的护理计划，包括护理目标、护理措施、护理评价等。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收集资料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分析资料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制定诊断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制定护理计划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在评估和诊断过程中，应严格保护个案的隐私，避免泄露个人信息和敏感数据。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个案隐私保护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000" r="15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动态评估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7917" r="79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与个案及其家属进行有效的沟通，确保信息的准确传递和理解。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定期对个案的状况进行重新评估，以便及时调整护理计划和应对变化。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评估与诊断的注意事项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护理个案的实施与管理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9719" r="1971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明确性、可操作性、灵活性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护理计划的制定是护理个案实施与管理的基础，需要明确护理目标、护理措施和护理评价标准，确保计划的可行性。同时，计划也需要具有一定的灵活性，以便应对可能出现的意外情况。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护理计划的制定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https://d.book118.com/567153114121006041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2024-09-14T12:07:09.992</cp:lastPrinted>
  <dcterms:created xsi:type="dcterms:W3CDTF">2024-09-14T04:07:10Z</dcterms:created>
  <dcterms:modified xsi:type="dcterms:W3CDTF">2024-09-14T04:07:12Z</dcterms:modified>
</cp:coreProperties>
</file>