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74A9FE-377A-4E7A-BAF5-AD75FE5FD1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2AA546-A120-4B3A-AC98-70436086F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3785E5-DB2C-410F-9863-7AEEF8549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DF034-B5D3-4A44-8EC5-837437FF5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6FE619-B382-4067-A6E0-B08B00846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614454-12D2-4E8C-BC79-C60F7E1AB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3B197E-75F1-4ED4-A587-36A8B3931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30E43-34C4-41AF-85D6-021850DB0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EAA5B-F740-4CD4-A9D1-4E93DA99B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915EAC-8C84-4C9C-B89C-1373C11BA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FF536-3ADC-4FFF-99BB-C2C3253BF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5512620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:PPT可修改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超市收银技能训练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收银员基本素质与职责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收银系统操作及流程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商品扫描与识别技巧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现金管理、验钞及找零技巧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优惠券、会员卡等促销活动处理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退换货处理及纠纷解决策略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收银员基本素质与职责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AutoShape 5"/>
          <p:cNvSpPr/>
          <p:nvPr/>
        </p:nvSpPr>
        <p:spPr>
          <a:xfrm flipH="1">
            <a:off x="3838147" y="1287233"/>
            <a:ext cx="2035112" cy="2035112"/>
          </a:xfrm>
          <a:prstGeom prst="ellipse">
            <a:avLst/>
          </a:prstGeom>
          <a:noFill/>
          <a:ln w="9525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556617" y="1941220"/>
            <a:ext cx="595503" cy="1060133"/>
          </a:xfrm>
          <a:custGeom>
            <a:rect l="l" t="t" r="r" b="b"/>
            <a:pathLst>
              <a:path w="421" h="751">
                <a:moveTo>
                  <a:pt x="421" y="509"/>
                </a:moveTo>
                <a:cubicBezTo>
                  <a:pt x="421" y="509"/>
                  <a:pt x="400" y="323"/>
                  <a:pt x="359" y="306"/>
                </a:cubicBezTo>
                <a:cubicBezTo>
                  <a:pt x="391" y="250"/>
                  <a:pt x="338" y="0"/>
                  <a:pt x="338" y="0"/>
                </a:cubicBezTo>
                <a:cubicBezTo>
                  <a:pt x="338" y="0"/>
                  <a:pt x="355" y="183"/>
                  <a:pt x="307" y="216"/>
                </a:cubicBezTo>
                <a:cubicBezTo>
                  <a:pt x="307" y="215"/>
                  <a:pt x="307" y="215"/>
                  <a:pt x="307" y="214"/>
                </a:cubicBezTo>
                <a:cubicBezTo>
                  <a:pt x="307" y="211"/>
                  <a:pt x="307" y="207"/>
                  <a:pt x="307" y="204"/>
                </a:cubicBezTo>
                <a:cubicBezTo>
                  <a:pt x="288" y="204"/>
                  <a:pt x="288" y="204"/>
                  <a:pt x="288" y="204"/>
                </a:cubicBezTo>
                <a:cubicBezTo>
                  <a:pt x="288" y="213"/>
                  <a:pt x="288" y="222"/>
                  <a:pt x="288" y="230"/>
                </a:cubicBezTo>
                <a:cubicBezTo>
                  <a:pt x="285" y="233"/>
                  <a:pt x="281" y="236"/>
                  <a:pt x="279" y="238"/>
                </a:cubicBezTo>
                <a:cubicBezTo>
                  <a:pt x="279" y="227"/>
                  <a:pt x="278" y="216"/>
                  <a:pt x="278" y="204"/>
                </a:cubicBezTo>
                <a:cubicBezTo>
                  <a:pt x="219" y="204"/>
                  <a:pt x="219" y="204"/>
                  <a:pt x="219" y="204"/>
                </a:cubicBezTo>
                <a:cubicBezTo>
                  <a:pt x="219" y="243"/>
                  <a:pt x="219" y="243"/>
                  <a:pt x="219" y="243"/>
                </a:cubicBezTo>
                <a:cubicBezTo>
                  <a:pt x="274" y="243"/>
                  <a:pt x="274" y="243"/>
                  <a:pt x="274" y="243"/>
                </a:cubicBezTo>
                <a:cubicBezTo>
                  <a:pt x="272" y="244"/>
                  <a:pt x="271" y="246"/>
                  <a:pt x="270" y="247"/>
                </a:cubicBezTo>
                <a:cubicBezTo>
                  <a:pt x="268" y="250"/>
                  <a:pt x="266" y="252"/>
                  <a:pt x="264" y="254"/>
                </a:cubicBezTo>
                <a:cubicBezTo>
                  <a:pt x="219" y="254"/>
                  <a:pt x="219" y="254"/>
                  <a:pt x="219" y="254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33" y="291"/>
                  <a:pt x="233" y="291"/>
                  <a:pt x="233" y="291"/>
                </a:cubicBezTo>
                <a:cubicBezTo>
                  <a:pt x="227" y="294"/>
                  <a:pt x="223" y="296"/>
                  <a:pt x="219" y="300"/>
                </a:cubicBezTo>
                <a:cubicBezTo>
                  <a:pt x="219" y="291"/>
                  <a:pt x="219" y="291"/>
                  <a:pt x="219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17" y="302"/>
                  <a:pt x="217" y="302"/>
                  <a:pt x="217" y="302"/>
                </a:cubicBezTo>
                <a:cubicBezTo>
                  <a:pt x="215" y="304"/>
                  <a:pt x="214" y="305"/>
                  <a:pt x="213" y="306"/>
                </a:cubicBezTo>
                <a:cubicBezTo>
                  <a:pt x="212" y="305"/>
                  <a:pt x="211" y="304"/>
                  <a:pt x="210" y="303"/>
                </a:cubicBezTo>
                <a:cubicBezTo>
                  <a:pt x="210" y="302"/>
                  <a:pt x="210" y="302"/>
                  <a:pt x="210" y="302"/>
                </a:cubicBezTo>
                <a:cubicBezTo>
                  <a:pt x="209" y="302"/>
                  <a:pt x="209" y="302"/>
                  <a:pt x="209" y="302"/>
                </a:cubicBezTo>
                <a:cubicBezTo>
                  <a:pt x="203" y="297"/>
                  <a:pt x="195" y="294"/>
                  <a:pt x="185" y="291"/>
                </a:cubicBezTo>
                <a:cubicBezTo>
                  <a:pt x="185" y="291"/>
                  <a:pt x="185" y="291"/>
                  <a:pt x="185" y="291"/>
                </a:cubicBezTo>
                <a:cubicBezTo>
                  <a:pt x="210" y="291"/>
                  <a:pt x="210" y="291"/>
                  <a:pt x="210" y="291"/>
                </a:cubicBezTo>
                <a:cubicBezTo>
                  <a:pt x="210" y="254"/>
                  <a:pt x="210" y="254"/>
                  <a:pt x="210" y="254"/>
                </a:cubicBezTo>
                <a:cubicBezTo>
                  <a:pt x="162" y="254"/>
                  <a:pt x="162" y="254"/>
                  <a:pt x="162" y="254"/>
                </a:cubicBezTo>
                <a:cubicBezTo>
                  <a:pt x="162" y="253"/>
                  <a:pt x="161" y="253"/>
                  <a:pt x="161" y="252"/>
                </a:cubicBezTo>
                <a:cubicBezTo>
                  <a:pt x="158" y="249"/>
                  <a:pt x="156" y="246"/>
                  <a:pt x="153" y="244"/>
                </a:cubicBezTo>
                <a:cubicBezTo>
                  <a:pt x="153" y="243"/>
                  <a:pt x="153" y="243"/>
                  <a:pt x="153" y="243"/>
                </a:cubicBezTo>
                <a:cubicBezTo>
                  <a:pt x="152" y="243"/>
                  <a:pt x="152" y="243"/>
                  <a:pt x="152" y="243"/>
                </a:cubicBezTo>
                <a:cubicBezTo>
                  <a:pt x="149" y="240"/>
                  <a:pt x="146" y="238"/>
                  <a:pt x="143" y="235"/>
                </a:cubicBezTo>
                <a:cubicBezTo>
                  <a:pt x="143" y="225"/>
                  <a:pt x="144" y="215"/>
                  <a:pt x="144" y="204"/>
                </a:cubicBezTo>
                <a:cubicBezTo>
                  <a:pt x="122" y="204"/>
                  <a:pt x="122" y="204"/>
                  <a:pt x="122" y="204"/>
                </a:cubicBezTo>
                <a:cubicBezTo>
                  <a:pt x="122" y="208"/>
                  <a:pt x="122" y="211"/>
                  <a:pt x="122" y="214"/>
                </a:cubicBezTo>
                <a:cubicBezTo>
                  <a:pt x="122" y="216"/>
                  <a:pt x="122" y="217"/>
                  <a:pt x="122" y="219"/>
                </a:cubicBezTo>
                <a:cubicBezTo>
                  <a:pt x="74" y="187"/>
                  <a:pt x="71" y="0"/>
                  <a:pt x="71" y="0"/>
                </a:cubicBezTo>
                <a:cubicBezTo>
                  <a:pt x="71" y="0"/>
                  <a:pt x="39" y="254"/>
                  <a:pt x="71" y="310"/>
                </a:cubicBezTo>
                <a:cubicBezTo>
                  <a:pt x="30" y="327"/>
                  <a:pt x="0" y="503"/>
                  <a:pt x="0" y="503"/>
                </a:cubicBezTo>
                <a:cubicBezTo>
                  <a:pt x="0" y="503"/>
                  <a:pt x="75" y="431"/>
                  <a:pt x="131" y="412"/>
                </a:cubicBezTo>
                <a:cubicBezTo>
                  <a:pt x="151" y="500"/>
                  <a:pt x="219" y="751"/>
                  <a:pt x="301" y="409"/>
                </a:cubicBezTo>
                <a:cubicBezTo>
                  <a:pt x="354" y="432"/>
                  <a:pt x="421" y="509"/>
                  <a:pt x="421" y="509"/>
                </a:cubicBezTo>
                <a:close/>
                <a:moveTo>
                  <a:pt x="218" y="384"/>
                </a:move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7" y="384"/>
                </a:cubicBezTo>
                <a:cubicBezTo>
                  <a:pt x="217" y="384"/>
                  <a:pt x="217" y="384"/>
                  <a:pt x="218" y="384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8" name="Freeform 8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59" name="AutoShape 59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1" name="Group 61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2" name="AutoShape 62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4" name="AutoShape 64"/>
          <p:cNvSpPr/>
          <p:nvPr/>
        </p:nvSpPr>
        <p:spPr>
          <a:xfrm flipH="1">
            <a:off x="1061323" y="2678169"/>
            <a:ext cx="653320" cy="65179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 flipH="1">
            <a:off x="3695557" y="2678169"/>
            <a:ext cx="653320" cy="65179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 flipH="1">
            <a:off x="6337221" y="2678169"/>
            <a:ext cx="653320" cy="65179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 flipH="1">
            <a:off x="8962406" y="2678169"/>
            <a:ext cx="651796" cy="651796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TextBox 68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9" name="TextBox 69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0" name="TextBox 70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1" name="TextBox 71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2" name="TextBox 72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准确性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沟通能力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解决问题的能力</a:t>
            </a:r>
          </a:p>
        </p:txBody>
      </p:sp>
      <p:grpSp>
        <p:nvGrpSpPr>
          <p:cNvPr id="76" name="Group 7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7" name="AutoShape 7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TextBox 9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优秀收银员应具备的特质</a:t>
              </a:r>
            </a:p>
          </p:txBody>
        </p:sp>
      </p:grpSp>
      <p:sp>
        <p:nvSpPr>
          <p:cNvPr id="98" name="TextBox 98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具备良好的沟通技巧，能够清晰、礼貌地与顾客交流，解答顾客的疑问。</a:t>
            </a:r>
          </a:p>
        </p:txBody>
      </p:sp>
      <p:sp>
        <p:nvSpPr>
          <p:cNvPr id="99" name="TextBox 99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具备高效的工作能力，能够迅速处理顾客的购物结算，减少顾客等待时间。</a:t>
            </a:r>
          </a:p>
        </p:txBody>
      </p:sp>
      <p:sp>
        <p:nvSpPr>
          <p:cNvPr id="100" name="TextBox 100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能够快速且准确地完成收银工作，包括扫描商品、输入价格、找零等。</a:t>
            </a:r>
          </a:p>
        </p:txBody>
      </p:sp>
      <p:sp>
        <p:nvSpPr>
          <p:cNvPr id="101" name="TextBox 101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遇到问题时，能够迅速作出判断并找到解决方案，如处理收银机故障、解决顾客投诉等。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66806" y="1875568"/>
            <a:ext cx="3824955" cy="3826383"/>
            <a:chOff x="4166806" y="1875568"/>
            <a:chExt cx="3824955" cy="3826383"/>
          </a:xfrm>
        </p:grpSpPr>
        <p:sp>
          <p:nvSpPr>
            <p:cNvPr id="3" name="Freeform 3"/>
            <p:cNvSpPr/>
            <p:nvPr/>
          </p:nvSpPr>
          <p:spPr>
            <a:xfrm>
              <a:off x="416680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0" y="83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57" y="0"/>
                    <a:pt x="285" y="128"/>
                    <a:pt x="285" y="286"/>
                  </a:cubicBezTo>
                  <a:cubicBezTo>
                    <a:pt x="202" y="286"/>
                    <a:pt x="202" y="286"/>
                    <a:pt x="202" y="286"/>
                  </a:cubicBezTo>
                  <a:cubicBezTo>
                    <a:pt x="202" y="174"/>
                    <a:pt x="111" y="83"/>
                    <a:pt x="0" y="83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416680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0" y="202"/>
                  </a:moveTo>
                  <a:cubicBezTo>
                    <a:pt x="0" y="285"/>
                    <a:pt x="0" y="285"/>
                    <a:pt x="0" y="285"/>
                  </a:cubicBezTo>
                  <a:cubicBezTo>
                    <a:pt x="157" y="285"/>
                    <a:pt x="285" y="157"/>
                    <a:pt x="285" y="0"/>
                  </a:cubicBezTo>
                  <a:cubicBezTo>
                    <a:pt x="202" y="0"/>
                    <a:pt x="202" y="0"/>
                    <a:pt x="202" y="0"/>
                  </a:cubicBezTo>
                  <a:cubicBezTo>
                    <a:pt x="202" y="111"/>
                    <a:pt x="111" y="202"/>
                    <a:pt x="0" y="20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5753386" y="3454622"/>
              <a:ext cx="2238375" cy="2247329"/>
            </a:xfrm>
            <a:custGeom>
              <a:rect l="l" t="t" r="r" b="b"/>
              <a:pathLst>
                <a:path w="285" h="286">
                  <a:moveTo>
                    <a:pt x="285" y="83"/>
                  </a:moveTo>
                  <a:cubicBezTo>
                    <a:pt x="285" y="0"/>
                    <a:pt x="285" y="0"/>
                    <a:pt x="285" y="0"/>
                  </a:cubicBezTo>
                  <a:cubicBezTo>
                    <a:pt x="128" y="0"/>
                    <a:pt x="0" y="128"/>
                    <a:pt x="0" y="286"/>
                  </a:cubicBezTo>
                  <a:cubicBezTo>
                    <a:pt x="83" y="286"/>
                    <a:pt x="83" y="286"/>
                    <a:pt x="83" y="286"/>
                  </a:cubicBezTo>
                  <a:cubicBezTo>
                    <a:pt x="83" y="174"/>
                    <a:pt x="174" y="83"/>
                    <a:pt x="285" y="8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753386" y="1875568"/>
              <a:ext cx="2238375" cy="2239804"/>
            </a:xfrm>
            <a:custGeom>
              <a:rect l="l" t="t" r="r" b="b"/>
              <a:pathLst>
                <a:path w="285" h="285">
                  <a:moveTo>
                    <a:pt x="285" y="202"/>
                  </a:moveTo>
                  <a:cubicBezTo>
                    <a:pt x="285" y="285"/>
                    <a:pt x="285" y="285"/>
                    <a:pt x="285" y="285"/>
                  </a:cubicBezTo>
                  <a:cubicBezTo>
                    <a:pt x="128" y="285"/>
                    <a:pt x="0" y="157"/>
                    <a:pt x="0" y="0"/>
                  </a:cubicBezTo>
                  <a:cubicBezTo>
                    <a:pt x="83" y="0"/>
                    <a:pt x="83" y="0"/>
                    <a:pt x="83" y="0"/>
                  </a:cubicBezTo>
                  <a:cubicBezTo>
                    <a:pt x="83" y="111"/>
                    <a:pt x="174" y="202"/>
                    <a:pt x="285" y="20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211033" y="2959322"/>
            <a:ext cx="1645728" cy="1705738"/>
            <a:chOff x="5211033" y="2959322"/>
            <a:chExt cx="1645728" cy="1705738"/>
          </a:xfrm>
        </p:grpSpPr>
        <p:sp>
          <p:nvSpPr>
            <p:cNvPr id="8" name="Freeform 8"/>
            <p:cNvSpPr/>
            <p:nvPr/>
          </p:nvSpPr>
          <p:spPr>
            <a:xfrm>
              <a:off x="5211033" y="3015424"/>
              <a:ext cx="541973" cy="425577"/>
            </a:xfrm>
            <a:custGeom>
              <a:rect l="l" t="t" r="r" b="b"/>
              <a:pathLst>
                <a:path w="105" h="83">
                  <a:moveTo>
                    <a:pt x="19" y="26"/>
                  </a:moveTo>
                  <a:cubicBezTo>
                    <a:pt x="50" y="11"/>
                    <a:pt x="50" y="11"/>
                    <a:pt x="50" y="11"/>
                  </a:cubicBezTo>
                  <a:cubicBezTo>
                    <a:pt x="50" y="11"/>
                    <a:pt x="51" y="11"/>
                    <a:pt x="51" y="11"/>
                  </a:cubicBezTo>
                  <a:cubicBezTo>
                    <a:pt x="51" y="11"/>
                    <a:pt x="51" y="11"/>
                    <a:pt x="51" y="11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51" y="42"/>
                    <a:pt x="51" y="43"/>
                    <a:pt x="51" y="43"/>
                  </a:cubicBezTo>
                  <a:cubicBezTo>
                    <a:pt x="51" y="43"/>
                    <a:pt x="50" y="43"/>
                    <a:pt x="50" y="43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7"/>
                    <a:pt x="19" y="27"/>
                    <a:pt x="19" y="27"/>
                  </a:cubicBezTo>
                  <a:cubicBezTo>
                    <a:pt x="19" y="26"/>
                    <a:pt x="19" y="26"/>
                    <a:pt x="19" y="26"/>
                  </a:cubicBezTo>
                  <a:close/>
                  <a:moveTo>
                    <a:pt x="55" y="11"/>
                  </a:moveTo>
                  <a:cubicBezTo>
                    <a:pt x="55" y="42"/>
                    <a:pt x="55" y="42"/>
                    <a:pt x="55" y="42"/>
                  </a:cubicBezTo>
                  <a:cubicBezTo>
                    <a:pt x="55" y="42"/>
                    <a:pt x="55" y="43"/>
                    <a:pt x="55" y="43"/>
                  </a:cubicBezTo>
                  <a:cubicBezTo>
                    <a:pt x="55" y="43"/>
                    <a:pt x="56" y="43"/>
                    <a:pt x="56" y="43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7"/>
                    <a:pt x="87" y="27"/>
                    <a:pt x="87" y="27"/>
                  </a:cubicBezTo>
                  <a:cubicBezTo>
                    <a:pt x="87" y="26"/>
                    <a:pt x="87" y="26"/>
                    <a:pt x="87" y="26"/>
                  </a:cubicBezTo>
                  <a:cubicBezTo>
                    <a:pt x="56" y="11"/>
                    <a:pt x="56" y="11"/>
                    <a:pt x="56" y="11"/>
                  </a:cubicBezTo>
                  <a:cubicBezTo>
                    <a:pt x="56" y="11"/>
                    <a:pt x="55" y="11"/>
                    <a:pt x="55" y="11"/>
                  </a:cubicBezTo>
                  <a:cubicBezTo>
                    <a:pt x="55" y="11"/>
                    <a:pt x="55" y="11"/>
                    <a:pt x="55" y="11"/>
                  </a:cubicBezTo>
                  <a:close/>
                  <a:moveTo>
                    <a:pt x="48" y="45"/>
                  </a:moveTo>
                  <a:cubicBezTo>
                    <a:pt x="15" y="29"/>
                    <a:pt x="15" y="29"/>
                    <a:pt x="15" y="29"/>
                  </a:cubicBezTo>
                  <a:cubicBezTo>
                    <a:pt x="15" y="29"/>
                    <a:pt x="15" y="29"/>
                    <a:pt x="14" y="29"/>
                  </a:cubicBezTo>
                  <a:cubicBezTo>
                    <a:pt x="1" y="35"/>
                    <a:pt x="1" y="35"/>
                    <a:pt x="1" y="35"/>
                  </a:cubicBezTo>
                  <a:cubicBezTo>
                    <a:pt x="1" y="36"/>
                    <a:pt x="0" y="36"/>
                    <a:pt x="0" y="36"/>
                  </a:cubicBezTo>
                  <a:cubicBezTo>
                    <a:pt x="0" y="37"/>
                    <a:pt x="1" y="37"/>
                    <a:pt x="1" y="37"/>
                  </a:cubicBezTo>
                  <a:cubicBezTo>
                    <a:pt x="33" y="53"/>
                    <a:pt x="33" y="53"/>
                    <a:pt x="33" y="53"/>
                  </a:cubicBezTo>
                  <a:cubicBezTo>
                    <a:pt x="34" y="54"/>
                    <a:pt x="34" y="54"/>
                    <a:pt x="34" y="53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47"/>
                    <a:pt x="48" y="46"/>
                    <a:pt x="48" y="46"/>
                  </a:cubicBezTo>
                  <a:cubicBezTo>
                    <a:pt x="48" y="45"/>
                    <a:pt x="48" y="45"/>
                    <a:pt x="48" y="45"/>
                  </a:cubicBezTo>
                  <a:close/>
                  <a:moveTo>
                    <a:pt x="105" y="16"/>
                  </a:moveTo>
                  <a:cubicBezTo>
                    <a:pt x="105" y="17"/>
                    <a:pt x="106" y="17"/>
                    <a:pt x="106" y="17"/>
                  </a:cubicBezTo>
                  <a:cubicBezTo>
                    <a:pt x="106" y="18"/>
                    <a:pt x="105" y="18"/>
                    <a:pt x="105" y="18"/>
                  </a:cubicBezTo>
                  <a:cubicBezTo>
                    <a:pt x="92" y="25"/>
                    <a:pt x="92" y="25"/>
                    <a:pt x="92" y="25"/>
                  </a:cubicBezTo>
                  <a:cubicBezTo>
                    <a:pt x="91" y="25"/>
                    <a:pt x="91" y="25"/>
                    <a:pt x="91" y="25"/>
                  </a:cubicBezTo>
                  <a:cubicBezTo>
                    <a:pt x="58" y="9"/>
                    <a:pt x="58" y="9"/>
                    <a:pt x="58" y="9"/>
                  </a:cubicBezTo>
                  <a:cubicBezTo>
                    <a:pt x="58" y="8"/>
                    <a:pt x="58" y="8"/>
                    <a:pt x="58" y="8"/>
                  </a:cubicBezTo>
                  <a:cubicBezTo>
                    <a:pt x="58" y="7"/>
                    <a:pt x="58" y="7"/>
                    <a:pt x="58" y="7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72" y="0"/>
                    <a:pt x="72" y="0"/>
                    <a:pt x="72" y="0"/>
                  </a:cubicBezTo>
                  <a:cubicBezTo>
                    <a:pt x="105" y="16"/>
                    <a:pt x="105" y="16"/>
                    <a:pt x="105" y="16"/>
                  </a:cubicBezTo>
                  <a:close/>
                  <a:moveTo>
                    <a:pt x="105" y="35"/>
                  </a:moveTo>
                  <a:cubicBezTo>
                    <a:pt x="105" y="36"/>
                    <a:pt x="106" y="36"/>
                    <a:pt x="106" y="36"/>
                  </a:cubicBezTo>
                  <a:cubicBezTo>
                    <a:pt x="106" y="37"/>
                    <a:pt x="105" y="37"/>
                    <a:pt x="105" y="37"/>
                  </a:cubicBezTo>
                  <a:cubicBezTo>
                    <a:pt x="72" y="53"/>
                    <a:pt x="72" y="53"/>
                    <a:pt x="72" y="53"/>
                  </a:cubicBezTo>
                  <a:cubicBezTo>
                    <a:pt x="72" y="54"/>
                    <a:pt x="72" y="54"/>
                    <a:pt x="72" y="53"/>
                  </a:cubicBezTo>
                  <a:cubicBezTo>
                    <a:pt x="58" y="47"/>
                    <a:pt x="58" y="47"/>
                    <a:pt x="58" y="47"/>
                  </a:cubicBezTo>
                  <a:cubicBezTo>
                    <a:pt x="58" y="47"/>
                    <a:pt x="58" y="46"/>
                    <a:pt x="58" y="46"/>
                  </a:cubicBezTo>
                  <a:cubicBezTo>
                    <a:pt x="58" y="45"/>
                    <a:pt x="58" y="45"/>
                    <a:pt x="58" y="45"/>
                  </a:cubicBezTo>
                  <a:cubicBezTo>
                    <a:pt x="91" y="29"/>
                    <a:pt x="91" y="29"/>
                    <a:pt x="91" y="29"/>
                  </a:cubicBezTo>
                  <a:cubicBezTo>
                    <a:pt x="91" y="29"/>
                    <a:pt x="91" y="29"/>
                    <a:pt x="92" y="29"/>
                  </a:cubicBezTo>
                  <a:cubicBezTo>
                    <a:pt x="105" y="35"/>
                    <a:pt x="105" y="35"/>
                    <a:pt x="105" y="35"/>
                  </a:cubicBezTo>
                  <a:close/>
                  <a:moveTo>
                    <a:pt x="48" y="7"/>
                  </a:moveTo>
                  <a:cubicBezTo>
                    <a:pt x="34" y="0"/>
                    <a:pt x="34" y="0"/>
                    <a:pt x="34" y="0"/>
                  </a:cubicBezTo>
                  <a:cubicBezTo>
                    <a:pt x="34" y="0"/>
                    <a:pt x="34" y="0"/>
                    <a:pt x="33" y="0"/>
                  </a:cubicBezTo>
                  <a:cubicBezTo>
                    <a:pt x="1" y="16"/>
                    <a:pt x="1" y="16"/>
                    <a:pt x="1" y="16"/>
                  </a:cubicBezTo>
                  <a:cubicBezTo>
                    <a:pt x="1" y="17"/>
                    <a:pt x="0" y="17"/>
                    <a:pt x="0" y="17"/>
                  </a:cubicBezTo>
                  <a:cubicBezTo>
                    <a:pt x="0" y="18"/>
                    <a:pt x="1" y="18"/>
                    <a:pt x="1" y="18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8"/>
                    <a:pt x="48" y="8"/>
                    <a:pt x="48" y="8"/>
                  </a:cubicBezTo>
                  <a:cubicBezTo>
                    <a:pt x="48" y="7"/>
                    <a:pt x="48" y="7"/>
                    <a:pt x="48" y="7"/>
                  </a:cubicBezTo>
                  <a:close/>
                  <a:moveTo>
                    <a:pt x="55" y="50"/>
                  </a:moveTo>
                  <a:cubicBezTo>
                    <a:pt x="55" y="82"/>
                    <a:pt x="55" y="82"/>
                    <a:pt x="55" y="82"/>
                  </a:cubicBezTo>
                  <a:cubicBezTo>
                    <a:pt x="55" y="82"/>
                    <a:pt x="55" y="83"/>
                    <a:pt x="55" y="83"/>
                  </a:cubicBezTo>
                  <a:cubicBezTo>
                    <a:pt x="55" y="83"/>
                    <a:pt x="56" y="83"/>
                    <a:pt x="56" y="83"/>
                  </a:cubicBezTo>
                  <a:cubicBezTo>
                    <a:pt x="89" y="66"/>
                    <a:pt x="89" y="66"/>
                    <a:pt x="89" y="66"/>
                  </a:cubicBezTo>
                  <a:cubicBezTo>
                    <a:pt x="89" y="66"/>
                    <a:pt x="90" y="66"/>
                    <a:pt x="90" y="65"/>
                  </a:cubicBezTo>
                  <a:cubicBezTo>
                    <a:pt x="90" y="50"/>
                    <a:pt x="90" y="50"/>
                    <a:pt x="90" y="50"/>
                  </a:cubicBezTo>
                  <a:cubicBezTo>
                    <a:pt x="90" y="50"/>
                    <a:pt x="89" y="49"/>
                    <a:pt x="89" y="49"/>
                  </a:cubicBezTo>
                  <a:cubicBezTo>
                    <a:pt x="89" y="49"/>
                    <a:pt x="89" y="49"/>
                    <a:pt x="88" y="49"/>
                  </a:cubicBezTo>
                  <a:cubicBezTo>
                    <a:pt x="73" y="57"/>
                    <a:pt x="73" y="57"/>
                    <a:pt x="73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2" y="57"/>
                    <a:pt x="72" y="57"/>
                    <a:pt x="72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56" y="49"/>
                    <a:pt x="56" y="49"/>
                    <a:pt x="56" y="49"/>
                  </a:cubicBezTo>
                  <a:cubicBezTo>
                    <a:pt x="56" y="49"/>
                    <a:pt x="55" y="49"/>
                    <a:pt x="55" y="49"/>
                  </a:cubicBezTo>
                  <a:cubicBezTo>
                    <a:pt x="55" y="49"/>
                    <a:pt x="55" y="50"/>
                    <a:pt x="55" y="50"/>
                  </a:cubicBezTo>
                  <a:close/>
                  <a:moveTo>
                    <a:pt x="16" y="50"/>
                  </a:moveTo>
                  <a:cubicBezTo>
                    <a:pt x="16" y="50"/>
                    <a:pt x="17" y="49"/>
                    <a:pt x="17" y="49"/>
                  </a:cubicBezTo>
                  <a:cubicBezTo>
                    <a:pt x="17" y="49"/>
                    <a:pt x="17" y="49"/>
                    <a:pt x="18" y="49"/>
                  </a:cubicBezTo>
                  <a:cubicBezTo>
                    <a:pt x="33" y="57"/>
                    <a:pt x="33" y="57"/>
                    <a:pt x="33" y="57"/>
                  </a:cubicBezTo>
                  <a:cubicBezTo>
                    <a:pt x="34" y="57"/>
                    <a:pt x="34" y="57"/>
                    <a:pt x="34" y="57"/>
                  </a:cubicBezTo>
                  <a:cubicBezTo>
                    <a:pt x="50" y="49"/>
                    <a:pt x="50" y="49"/>
                    <a:pt x="50" y="49"/>
                  </a:cubicBezTo>
                  <a:cubicBezTo>
                    <a:pt x="50" y="49"/>
                    <a:pt x="51" y="49"/>
                    <a:pt x="51" y="49"/>
                  </a:cubicBezTo>
                  <a:cubicBezTo>
                    <a:pt x="51" y="49"/>
                    <a:pt x="51" y="50"/>
                    <a:pt x="51" y="50"/>
                  </a:cubicBezTo>
                  <a:cubicBezTo>
                    <a:pt x="51" y="82"/>
                    <a:pt x="51" y="82"/>
                    <a:pt x="51" y="82"/>
                  </a:cubicBezTo>
                  <a:cubicBezTo>
                    <a:pt x="51" y="82"/>
                    <a:pt x="51" y="83"/>
                    <a:pt x="51" y="83"/>
                  </a:cubicBezTo>
                  <a:cubicBezTo>
                    <a:pt x="51" y="83"/>
                    <a:pt x="50" y="83"/>
                    <a:pt x="50" y="83"/>
                  </a:cubicBezTo>
                  <a:cubicBezTo>
                    <a:pt x="17" y="66"/>
                    <a:pt x="17" y="66"/>
                    <a:pt x="17" y="66"/>
                  </a:cubicBezTo>
                  <a:cubicBezTo>
                    <a:pt x="17" y="66"/>
                    <a:pt x="16" y="66"/>
                    <a:pt x="16" y="65"/>
                  </a:cubicBezTo>
                  <a:lnTo>
                    <a:pt x="16" y="5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475952" y="2959322"/>
              <a:ext cx="380809" cy="537400"/>
            </a:xfrm>
            <a:custGeom>
              <a:rect l="l" t="t" r="r" b="b"/>
              <a:pathLst>
                <a:path w="21543" h="21574">
                  <a:moveTo>
                    <a:pt x="13864" y="16422"/>
                  </a:moveTo>
                  <a:cubicBezTo>
                    <a:pt x="13295" y="16782"/>
                    <a:pt x="12583" y="17013"/>
                    <a:pt x="11740" y="17115"/>
                  </a:cubicBezTo>
                  <a:lnTo>
                    <a:pt x="11752" y="18333"/>
                  </a:lnTo>
                  <a:lnTo>
                    <a:pt x="9908" y="18336"/>
                  </a:lnTo>
                  <a:lnTo>
                    <a:pt x="9897" y="17119"/>
                  </a:lnTo>
                  <a:cubicBezTo>
                    <a:pt x="9066" y="17021"/>
                    <a:pt x="8316" y="16773"/>
                    <a:pt x="7666" y="16391"/>
                  </a:cubicBezTo>
                  <a:cubicBezTo>
                    <a:pt x="6892" y="15916"/>
                    <a:pt x="6492" y="15369"/>
                    <a:pt x="6466" y="14757"/>
                  </a:cubicBezTo>
                  <a:lnTo>
                    <a:pt x="6503" y="14424"/>
                  </a:lnTo>
                  <a:lnTo>
                    <a:pt x="8292" y="14419"/>
                  </a:lnTo>
                  <a:lnTo>
                    <a:pt x="8298" y="14543"/>
                  </a:lnTo>
                  <a:cubicBezTo>
                    <a:pt x="8309" y="15050"/>
                    <a:pt x="8528" y="15427"/>
                    <a:pt x="8960" y="15694"/>
                  </a:cubicBezTo>
                  <a:cubicBezTo>
                    <a:pt x="9384" y="15964"/>
                    <a:pt x="10003" y="16098"/>
                    <a:pt x="10790" y="16098"/>
                  </a:cubicBezTo>
                  <a:cubicBezTo>
                    <a:pt x="11584" y="16093"/>
                    <a:pt x="12202" y="15951"/>
                    <a:pt x="12633" y="15680"/>
                  </a:cubicBezTo>
                  <a:cubicBezTo>
                    <a:pt x="13064" y="15409"/>
                    <a:pt x="13270" y="15036"/>
                    <a:pt x="13270" y="14552"/>
                  </a:cubicBezTo>
                  <a:cubicBezTo>
                    <a:pt x="13270" y="14153"/>
                    <a:pt x="13070" y="13842"/>
                    <a:pt x="12652" y="13606"/>
                  </a:cubicBezTo>
                  <a:cubicBezTo>
                    <a:pt x="12221" y="13367"/>
                    <a:pt x="11477" y="13158"/>
                    <a:pt x="10433" y="12985"/>
                  </a:cubicBezTo>
                  <a:cubicBezTo>
                    <a:pt x="9278" y="12794"/>
                    <a:pt x="8385" y="12496"/>
                    <a:pt x="7803" y="12110"/>
                  </a:cubicBezTo>
                  <a:cubicBezTo>
                    <a:pt x="7210" y="11710"/>
                    <a:pt x="6897" y="11199"/>
                    <a:pt x="6892" y="10591"/>
                  </a:cubicBezTo>
                  <a:cubicBezTo>
                    <a:pt x="6886" y="9899"/>
                    <a:pt x="7266" y="9321"/>
                    <a:pt x="8023" y="8877"/>
                  </a:cubicBezTo>
                  <a:cubicBezTo>
                    <a:pt x="8534" y="8574"/>
                    <a:pt x="9147" y="8376"/>
                    <a:pt x="9833" y="8282"/>
                  </a:cubicBezTo>
                  <a:lnTo>
                    <a:pt x="9822" y="7225"/>
                  </a:lnTo>
                  <a:lnTo>
                    <a:pt x="11665" y="7216"/>
                  </a:lnTo>
                  <a:lnTo>
                    <a:pt x="11671" y="8242"/>
                  </a:lnTo>
                  <a:cubicBezTo>
                    <a:pt x="12496" y="8322"/>
                    <a:pt x="13183" y="8527"/>
                    <a:pt x="13727" y="8841"/>
                  </a:cubicBezTo>
                  <a:cubicBezTo>
                    <a:pt x="14451" y="9272"/>
                    <a:pt x="14851" y="9867"/>
                    <a:pt x="14907" y="10617"/>
                  </a:cubicBezTo>
                  <a:lnTo>
                    <a:pt x="14914" y="10748"/>
                  </a:lnTo>
                  <a:lnTo>
                    <a:pt x="13114" y="10754"/>
                  </a:lnTo>
                  <a:lnTo>
                    <a:pt x="13089" y="10650"/>
                  </a:lnTo>
                  <a:cubicBezTo>
                    <a:pt x="13002" y="10183"/>
                    <a:pt x="12783" y="9832"/>
                    <a:pt x="12427" y="9610"/>
                  </a:cubicBezTo>
                  <a:cubicBezTo>
                    <a:pt x="12077" y="9392"/>
                    <a:pt x="11565" y="9277"/>
                    <a:pt x="10895" y="9282"/>
                  </a:cubicBezTo>
                  <a:cubicBezTo>
                    <a:pt x="10196" y="9282"/>
                    <a:pt x="9640" y="9401"/>
                    <a:pt x="9259" y="9632"/>
                  </a:cubicBezTo>
                  <a:cubicBezTo>
                    <a:pt x="8878" y="9858"/>
                    <a:pt x="8698" y="10160"/>
                    <a:pt x="8702" y="10572"/>
                  </a:cubicBezTo>
                  <a:cubicBezTo>
                    <a:pt x="8702" y="10924"/>
                    <a:pt x="8878" y="11204"/>
                    <a:pt x="9229" y="11408"/>
                  </a:cubicBezTo>
                  <a:cubicBezTo>
                    <a:pt x="9584" y="11621"/>
                    <a:pt x="10216" y="11808"/>
                    <a:pt x="11115" y="11954"/>
                  </a:cubicBezTo>
                  <a:cubicBezTo>
                    <a:pt x="12421" y="12172"/>
                    <a:pt x="13414" y="12492"/>
                    <a:pt x="14076" y="12914"/>
                  </a:cubicBezTo>
                  <a:cubicBezTo>
                    <a:pt x="14732" y="13335"/>
                    <a:pt x="15076" y="13877"/>
                    <a:pt x="15076" y="14521"/>
                  </a:cubicBezTo>
                  <a:cubicBezTo>
                    <a:pt x="15082" y="15289"/>
                    <a:pt x="14676" y="15929"/>
                    <a:pt x="13864" y="16422"/>
                  </a:cubicBezTo>
                  <a:cubicBezTo>
                    <a:pt x="13864" y="16422"/>
                    <a:pt x="13864" y="16422"/>
                    <a:pt x="13864" y="16422"/>
                  </a:cubicBezTo>
                  <a:close/>
                  <a:moveTo>
                    <a:pt x="13995" y="4271"/>
                  </a:moveTo>
                  <a:lnTo>
                    <a:pt x="13995" y="4298"/>
                  </a:lnTo>
                  <a:lnTo>
                    <a:pt x="7161" y="4325"/>
                  </a:lnTo>
                  <a:lnTo>
                    <a:pt x="7372" y="4045"/>
                  </a:lnTo>
                  <a:lnTo>
                    <a:pt x="7754" y="3756"/>
                  </a:lnTo>
                  <a:lnTo>
                    <a:pt x="13245" y="3739"/>
                  </a:lnTo>
                  <a:lnTo>
                    <a:pt x="14789" y="0"/>
                  </a:lnTo>
                  <a:lnTo>
                    <a:pt x="6535" y="31"/>
                  </a:lnTo>
                  <a:lnTo>
                    <a:pt x="7722" y="3668"/>
                  </a:lnTo>
                  <a:cubicBezTo>
                    <a:pt x="6866" y="2984"/>
                    <a:pt x="4761" y="1540"/>
                    <a:pt x="2855" y="2042"/>
                  </a:cubicBezTo>
                  <a:lnTo>
                    <a:pt x="3061" y="2446"/>
                  </a:lnTo>
                  <a:cubicBezTo>
                    <a:pt x="4687" y="2020"/>
                    <a:pt x="6673" y="3472"/>
                    <a:pt x="7372" y="4045"/>
                  </a:cubicBezTo>
                  <a:cubicBezTo>
                    <a:pt x="6210" y="4348"/>
                    <a:pt x="4699" y="4569"/>
                    <a:pt x="3805" y="4001"/>
                  </a:cubicBezTo>
                  <a:lnTo>
                    <a:pt x="3399" y="4329"/>
                  </a:lnTo>
                  <a:cubicBezTo>
                    <a:pt x="3930" y="4667"/>
                    <a:pt x="4605" y="4783"/>
                    <a:pt x="5310" y="4783"/>
                  </a:cubicBezTo>
                  <a:cubicBezTo>
                    <a:pt x="5729" y="4783"/>
                    <a:pt x="6155" y="4734"/>
                    <a:pt x="6566" y="4667"/>
                  </a:cubicBezTo>
                  <a:cubicBezTo>
                    <a:pt x="2687" y="6563"/>
                    <a:pt x="-26" y="10769"/>
                    <a:pt x="0" y="13957"/>
                  </a:cubicBezTo>
                  <a:cubicBezTo>
                    <a:pt x="32" y="18189"/>
                    <a:pt x="4886" y="21600"/>
                    <a:pt x="10828" y="21573"/>
                  </a:cubicBezTo>
                  <a:cubicBezTo>
                    <a:pt x="16782" y="21556"/>
                    <a:pt x="21574" y="18105"/>
                    <a:pt x="21543" y="13877"/>
                  </a:cubicBezTo>
                  <a:cubicBezTo>
                    <a:pt x="21518" y="10468"/>
                    <a:pt x="18344" y="5897"/>
                    <a:pt x="13995" y="4271"/>
                  </a:cubicBezTo>
                  <a:cubicBezTo>
                    <a:pt x="13995" y="4271"/>
                    <a:pt x="13995" y="4271"/>
                    <a:pt x="13995" y="427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297043" y="4240435"/>
              <a:ext cx="513778" cy="424625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228112" y="4279582"/>
            <a:ext cx="496157" cy="415672"/>
            <a:chOff x="6228112" y="4279582"/>
            <a:chExt cx="496157" cy="415672"/>
          </a:xfrm>
        </p:grpSpPr>
        <p:sp>
          <p:nvSpPr>
            <p:cNvPr id="12" name="Freeform 12"/>
            <p:cNvSpPr/>
            <p:nvPr/>
          </p:nvSpPr>
          <p:spPr>
            <a:xfrm>
              <a:off x="6312789" y="4402646"/>
              <a:ext cx="324707" cy="292608"/>
            </a:xfrm>
            <a:custGeom>
              <a:rect l="l" t="t" r="r" b="b"/>
              <a:pathLst>
                <a:path w="161" h="145">
                  <a:moveTo>
                    <a:pt x="0" y="62"/>
                  </a:moveTo>
                  <a:lnTo>
                    <a:pt x="0" y="145"/>
                  </a:lnTo>
                  <a:lnTo>
                    <a:pt x="31" y="145"/>
                  </a:lnTo>
                  <a:lnTo>
                    <a:pt x="130" y="145"/>
                  </a:lnTo>
                  <a:lnTo>
                    <a:pt x="161" y="145"/>
                  </a:lnTo>
                  <a:lnTo>
                    <a:pt x="161" y="62"/>
                  </a:lnTo>
                  <a:lnTo>
                    <a:pt x="81" y="0"/>
                  </a:lnTo>
                  <a:lnTo>
                    <a:pt x="0" y="6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6228112" y="4279582"/>
              <a:ext cx="496157" cy="248221"/>
            </a:xfrm>
            <a:custGeom>
              <a:rect l="l" t="t" r="r" b="b"/>
              <a:pathLst>
                <a:path w="246" h="123">
                  <a:moveTo>
                    <a:pt x="225" y="80"/>
                  </a:moveTo>
                  <a:lnTo>
                    <a:pt x="225" y="21"/>
                  </a:lnTo>
                  <a:lnTo>
                    <a:pt x="182" y="21"/>
                  </a:lnTo>
                  <a:lnTo>
                    <a:pt x="182" y="47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123" y="0"/>
                  </a:lnTo>
                  <a:lnTo>
                    <a:pt x="0" y="97"/>
                  </a:lnTo>
                  <a:lnTo>
                    <a:pt x="21" y="123"/>
                  </a:lnTo>
                  <a:lnTo>
                    <a:pt x="123" y="42"/>
                  </a:lnTo>
                  <a:lnTo>
                    <a:pt x="225" y="123"/>
                  </a:lnTo>
                  <a:lnTo>
                    <a:pt x="246" y="97"/>
                  </a:lnTo>
                  <a:lnTo>
                    <a:pt x="225" y="8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002893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收银结算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17207" y="1341847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商品退换处理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02893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收银机维护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7417207" y="4228595"/>
            <a:ext cx="37719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现金管理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收银员日常工作职责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1002893" y="1707444"/>
            <a:ext cx="3771900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为顾客提供快速、准确的收银服务，包括扫描商品、输入价格、收取现金或刷卡支付等。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417207" y="1707444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按照公司规定，处理顾客的商品退换请求，确保顾客权益得到保障。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002893" y="4594193"/>
            <a:ext cx="3771900" cy="16668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定期检查收银机的运行状况，确保其正常工作；遇到故障时及时报修。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417207" y="4594193"/>
            <a:ext cx="3771900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负责收银台的现金管理，包括收取、清点、存储现金，确保资金安全。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02" r="14602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732" r="1773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64" r="1876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服务态度与礼仪规范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对每一位顾客保持热情、友好的态度，微笑面对顾客，让顾客感受到温暖和尊重。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使用文明、礼貌的语言与顾客交流，注意表达清晰、准确。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对于顾客的询问或投诉，保持耐心倾听，认真解答，尽力满足顾客的需求。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保持整洁的仪表和得体的着装，展现专业的形象。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热情服务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礼貌用语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耐心解答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注重仪表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收银系统操作及流程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20" r="2920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收银系统定义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超市收银系统是一种集成了商品管理、交易处理、数据分析等功能的综合性软件平台，旨在提高收银效率和顾客满意度。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主要包括收银机、扫描设备、支付终端、打印机等硬件设备，以及收银软件、数据库等软件组件。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通过扫描商品条码或手动输入商品信息，系统自动计算商品总价，并接收顾客支付，完成交易过程。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超市收银系统简介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登录界面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输入用户名和密码，验证收银员身份，确保系统安全。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主界面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展示收银台状态、交易金额、商品列表等信息，方便收银员快速了解当前交易情况。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扫描功能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通过扫描设备快速识别商品条码，自动获取商品信息，提高收银效率。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支付功能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支持多种支付方式，如现金、银行卡、移动支付等，满足顾客不同支付需求。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退换货功能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处理顾客退换货请求，记录退换货信息，保证交易公正透明。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报表功能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生成各类销售报表和统计数据，帮助超市管理者分析经营情况，制定营销策略。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操作界面及功能介绍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无法登录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扫描失败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支付异常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数据错误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常见问题解决方法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检查用户名和密码是否正确，确认网络连接是否正常，联系管理员协助处理。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确认支付终端是否正常工作，检查网络连接是否稳定，联系支付服务提供商寻求帮助。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检查扫描设备是否正常工作，确认商品条码是否清晰可辨，尝试手动输入商品信息。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检查输入的商品信息和金额是否准确，确认数据库是否正常工作，及时联系技术支持进行修复。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商品扫描与识别技巧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条形码识别原理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条形码识别原理及操作方法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条形码是由一组按特定规则排列的条、空及其对应字符组成的表示一定信息的符号。收银员需使用扫描枪对商品条形码进行扫描，将光信号转换为电信号，再通过电脑系统解码，从而获取商品信息。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收银员应手持扫描枪，将枪口对准条形码，轻轻按下扫描键。在扫描过程中，应保持扫描枪与条形码之间的距离和角度适中，确保快速、准确地识别条形码。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" r="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在扫描商品条形码后，收银员应核对电脑屏幕上显示的商品信息，包括商品名称、价格、数量等，确保与实际购买的商品相符。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当所有商品信息核对无误后，收银员可按照系统提示进行结算操作。在结算过程中，应注意核对顾客的支付方式及支付金额，确保交易准确无误。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商品信息核对与确认流程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确认流程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商品信息核对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无法识别条形码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若遇到无法识别的条形码，收银员应首先检查扫描枪和条形码是否清洁、无损坏。若问题仍无法解决，可手动输入商品编码或查询系统内的商品信息。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价格不符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如发现扫描价格与标价不符，应立即停止结算，向顾客解释情况并查询正确价格。如确属价格错误，应按照超市规定进行处理，并向顾客致歉。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缺货或断货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当顾客购买的商品缺货或断货时，收银员应向顾客致歉并解释情况。如超市有类似商品可供替代，可建议顾客更换；否则，应协助顾客办理退货或退款手续。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异常商品处理方案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现金管理、验钞及找零技巧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https://d.book118.com/567155126200006045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2024-09-20T21:02:39.056</cp:lastPrinted>
  <dcterms:created xsi:type="dcterms:W3CDTF">2024-09-20T13:02:39Z</dcterms:created>
  <dcterms:modified xsi:type="dcterms:W3CDTF">2024-09-20T13:02:41Z</dcterms:modified>
</cp:coreProperties>
</file>