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3B6D5-0F1C-4A60-9ED4-33CF157A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25980-9F08-41C4-9F06-17461F63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FC3CE-54EA-4033-957B-0CA81BD9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AB457-D384-4AFE-AC75-D3B1C67B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5ED3C-380D-40BB-8A74-F4D26687A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A2388-3C9D-4819-857B-E4395006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F27E8-E8CF-4F65-AEB8-194FF8A8F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18E3D-808A-4FED-B4D5-5985B50DB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08BD2-9AC3-4818-A8D8-5FF156AA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87CC8-3179-49F3-9430-9FA98D89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9B1BE-885E-458C-8579-C86512B2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61113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风险管理在保险业中的应用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保险业中风险管理重要性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风险评估与识别技术在保险业应用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保险产品设计中的风险管理策略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保险业务运营过程中的风险管理实践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监管政策对保险业风险管理的影响及应对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风险通常指未来结果的不确定性，既可能带来损失也可能带来收益。在保险领域，风险主要指可能引发保险标的损失的不确定性。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根据性质不同，风险可分为纯粹风险和投机风险。纯粹风险只带来损失可能，如自然灾害、意外事故等；投机风险则既可能带来损失也可能带来收益，如市场风险、信用风险等。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风险管理的目标是在识别和衡量风险的基础上，通过有效手段对风险进行控制和处置，以最小成本获得最大安全保障。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包括全面性原则，要求全面识别、衡量和控制风险；适应性原则，要求风险管理策略应随环境变化而调整；成本效益原则，要求风险管理应以最小成本获取最大效益。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风险衡量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通过系统方法识别出可能对保险标的造成损失的风险因素。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对识别出的风险因素进行量化评估，确定其可能性和影响程度。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采取相应措施降低风险因素的发生概率或减轻其影响程度。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对已发生的风险事件进行及时处理和应对，减少损失并恢复正常状态。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保险业中风险管理重要性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36" r="23236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保险业面临的主要风险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由于市场利率、汇率、股价等波动导致的投资损失。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因债务人违约或信用评级下降而造成的损失。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包括赔付风险、准备金风险和再保险风险，与保险合同相关。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由于内部流程、人为错误或系统故障导致的损失。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因法律法规变化或法律诉讼而产生的损失。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通过识别、评估和控制风险，确保公司资产安全，实现长期稳健发展。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保障公司稳健经营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有效管理风险，确保及时、准确地履行保险合同义务，提高客户满意度。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通过对各类风险的量化分析，实现资源的优化配置，提高经营效率。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具备完善的风险管理体系，有助于提升公司品牌形象和市场竞争力。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风险管理对保险业的意义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完善风险管理制度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建立健全风险管理制度和流程，明确各部门职责，形成有效的风险管理机制。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强化风险识别与评估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运用先进的风险识别技术和方法，对各类风险进行全面、准确的识别和评估。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提升风险管理技术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引入先进的风险管理技术和工具，如风险量化模型、压力测试等，提高风险管理水平。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加强风险文化建设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培育全员风险管理意识，推动风险管理理念深入人心，形成全员参与的良好氛围。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提升保险业风险管理水平的途径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风险评估与识别技术在保险业应用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26" r="3002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基于历史数据和统计模型，对风险进行量化评估，如损失分布法、蒙特卡罗模拟等。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依靠专家经验和判断，对风险进行性质上的评估，如风险矩阵法、德尔菲法等。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结合定量和定性评估方法，对风险进行全面评估，如模糊综合评估法、灰色关联度分析法等。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通过列出可能的风险因素，进行全面识别和分类。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从系统故障出发，通过逻辑推理找出导致故障的各种风险因素。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通过对未来可能发生的情景进行预测和描述，来识别和评估潜在风险。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从初始事件出发，分析可能的事件链和后果，以识别和评估风险。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风险识别技术探讨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某保险公司为了提升风险管理水平，采用了一系列风险评估和识别技术。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该公司首先通过风险清单法对潜在风险进行全面识别，然后利用定量评估法对识别出的风险进行量化评估，最后采用综合评估法对风险进行排序和分类。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通过风险评估和识别技术的应用，该公司成功降低了风险损失，提高了风险管理效率。同时，这些实践也为其他保险公司提供了有益的参考和借鉴。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案例分析：某保险公司风险评估实践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保险产品设计中的风险管理策略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https://d.book118.com/567161113041006040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2024-09-12T14:03:29.185</cp:lastPrinted>
  <dcterms:created xsi:type="dcterms:W3CDTF">2024-09-12T06:03:29Z</dcterms:created>
  <dcterms:modified xsi:type="dcterms:W3CDTF">2024-09-12T06:03:31Z</dcterms:modified>
</cp:coreProperties>
</file>