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21491B-F494-4524-8DD3-FBE1ACBEFA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C5C445-2823-4925-B8D1-BD077384ED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AB53DA-C3A1-4FEB-AFD0-0D882A2791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33A6ED-270F-4554-B25A-4F698D07E3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79D1AD9-70AD-48F8-AA61-749A7F14C6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F60978C-BF95-4669-BB13-F077197F8D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779627E-6711-4288-B288-064B6307F9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41EB62-852E-4BEA-BAFF-DBC1A99164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E1C156-2F2C-4F05-B619-081F2706E8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5B5034-AF43-40B3-A879-F0C4B1351A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1B54C2-B549-405B-9EF5-1C28029752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1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7161114116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741420" y="1127760"/>
            <a:ext cx="4236720" cy="4236720"/>
          </a:xfrm>
          <a:prstGeom prst="ellipse">
            <a:avLst/>
          </a:prstGeom>
          <a:noFill/>
          <a:ln w="38100">
            <a:solidFill>
              <a:srgbClr val="60858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797775" y="1881829"/>
            <a:ext cx="5701617" cy="1840881"/>
          </a:xfrm>
          <a:prstGeom prst="rect">
            <a:avLst/>
          </a:prstGeom>
          <a:solidFill>
            <a:srgbClr val="D2EBE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2106772" y="2383155"/>
            <a:ext cx="7537749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高一化学离子反应课件</a:t>
            </a:r>
          </a:p>
        </p:txBody>
      </p:sp>
      <p:cxnSp>
        <p:nvCxnSpPr>
          <p:cNvPr id="8" name="Connector 8"/>
          <p:cNvCxnSpPr/>
          <p:nvPr/>
        </p:nvCxnSpPr>
        <p:spPr>
          <a:xfrm flipH="1">
            <a:off x="6747999" y="82755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9" name="Connector 9"/>
          <p:cNvCxnSpPr/>
          <p:nvPr/>
        </p:nvCxnSpPr>
        <p:spPr>
          <a:xfrm flipH="1">
            <a:off x="6677058" y="1459731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10" name="Connector 10"/>
          <p:cNvCxnSpPr/>
          <p:nvPr/>
        </p:nvCxnSpPr>
        <p:spPr>
          <a:xfrm flipH="1">
            <a:off x="3741420" y="403887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11" name="Connector 11"/>
          <p:cNvCxnSpPr/>
          <p:nvPr/>
        </p:nvCxnSpPr>
        <p:spPr>
          <a:xfrm flipH="1">
            <a:off x="3640254" y="4687035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31916" y="1278557"/>
            <a:ext cx="2830542" cy="11747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5700" b="1">
                <a:solidFill>
                  <a:srgbClr val="42656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4487772" y="907139"/>
            <a:ext cx="6821696" cy="5454353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离子反应的概述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离子反应的种类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离子共存的条件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离子检验的方法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离子反应的应用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离子反应的概述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离子反应的定义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离子反应的定义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离子反应是指在电解质溶液中，电解质在电极作用下发生的电子转移反应，包括氧化还原反应和复分解反应等。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离子反应的本质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离子反应的本质是离子之间的相互作用，通过电子的得失或偏移，形成新的物质。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离子反应的书写方法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书写离子反应方程式时，需要遵循质量守恒和电荷守恒的规则，将化学方程式配平后，将化学式拆分成离子形式进行表达。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离子反应的实质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离子反应的实质是离子之间的相互作用，这种相互作用导致了电子的得失或偏移，从而形成了新的物质。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在离子反应中，离子的性质和浓度等因素都会影响反应的速率和方向。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离子反应的速率和方向可以通过改变温度、压力、浓度等条件进行调控。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16780" y="4201877"/>
            <a:ext cx="10213108" cy="0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2187305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85351" y="4054808"/>
            <a:ext cx="294138" cy="294138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77821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88854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在书写离子反应方程式时，需要注意反应物和生成物的状态，例如气体、沉淀、水等需要标注出来。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37158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847668" y="4026211"/>
            <a:ext cx="351331" cy="351331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469635" y="4054808"/>
            <a:ext cx="294138" cy="29413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89125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书写离子反应方程式时，需要遵循质量守恒和电荷守恒的规则，将化学方程式配平后，将化学式拆分成离子形式进行表达。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40195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在书写离子反应方程式时，需要注意离子的书写规则，例如酸根离子需要写成整体形式，不能拆开；而一些弱酸根离子如碳酸根、亚硫酸根等可以拆开成单个元素。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2"/>
          <a:srcRect t="16071" b="16071"/>
          <a:stretch>
            <a:fillRect/>
          </a:stretch>
        </p:blipFill>
        <p:spPr>
          <a:xfrm>
            <a:off x="734949" y="1334615"/>
            <a:ext cx="3413760" cy="2316480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3"/>
          <a:srcRect t="16071" b="16071"/>
          <a:stretch>
            <a:fillRect/>
          </a:stretch>
        </p:blipFill>
        <p:spPr>
          <a:xfrm>
            <a:off x="4316454" y="1334615"/>
            <a:ext cx="3413760" cy="2316480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4"/>
          <a:srcRect t="16071" b="16071"/>
          <a:stretch>
            <a:fillRect/>
          </a:stretch>
        </p:blipFill>
        <p:spPr>
          <a:xfrm>
            <a:off x="7897958" y="1334615"/>
            <a:ext cx="3413760" cy="2316480"/>
          </a:xfrm>
          <a:prstGeom prst="rect">
            <a:avLst/>
          </a:prstGeom>
        </p:spPr>
      </p:pic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离子反应的书写方法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离子反应的种类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酸碱反应是离子反应中最常见的一种类型，涉及到酸和碱之间的中和反应。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酸碱反应是化学反应中非常重要的一类，它涉及到酸和碱之间的中和反应，生成水和盐。这种反应的本质是氢离子和氢氧根离子的结合，从而形成水。酸碱反应在日常生活和工业生产中有着广泛的应用，如清洁剂、药物制造和金属表面处理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酸碱反应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氧化还原反应是一种电子转移的反应，涉及到氧化剂和还原剂之间的相互作用。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化还原反应是另一种常见的离子反应类型，它涉及到电子的转移，即氧化剂获得电子而还原剂失去电子。这种反应的本质是电子的得失，从而改变了物质的氧化状态。氧化还原反应在许多化学过程中都有应用，如电池、燃料和颜料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氧化还原反应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沉淀反应是一种通过生成难溶性物质而发生的离子反应。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沉淀反应是另一种常见的离子反应类型，它涉及到生成难溶性物质的过程。当一种离子与另一种离子结合时，它们会形成难溶于水的物质，从而从溶液中析出。沉淀反应在许多化学过程中都有应用，如水处理、工业生产和药物制造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沉淀反应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双水解反应是一种特殊的离子反应，涉及到两种弱酸盐在水溶液中的相互水解。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水解反应是一种特殊的离子反应，它涉及到两种弱酸盐在水溶液中的相互水解。这种反应的本质是弱酸根离子和弱碱阳离子的相互水解，从而形成两种不同的酸和碱。双水解反应在许多化学过程中都有应用，如废水处理、农业生产和药物制造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双水解反应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离子共存的条件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https://d.book118.com/567161114116006050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2024-09-23T05:11:43.467</cp:lastPrinted>
  <dcterms:created xsi:type="dcterms:W3CDTF">2024-09-22T21:11:43Z</dcterms:created>
  <dcterms:modified xsi:type="dcterms:W3CDTF">2024-09-22T21:11:45Z</dcterms:modified>
</cp:coreProperties>
</file>