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3115BB-586B-431C-9E82-0DEC8C2804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838284-B4CE-4C1F-AA84-B319D6222F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F9DBC8-60C2-425E-B089-6A3D48BE46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4400A0-AEA1-4727-A7DC-AA31C87A3A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190ACA7-5C05-4AB6-9016-6596F19227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3DF4D1-70D7-42B2-BD3A-7060C0441C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1851D9-70CB-4624-ABC7-BFBF5BD72E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9222A2-EB83-434F-BB02-6AE3CD12F1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F7B3FC-EC44-4289-94DD-374829B27E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29FF5C-9C38-4D94-9377-08D5A6F3C0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C32A8A-B67F-4307-B59E-041E68736A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pn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716211503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</p:spPr>
        <p:txBody>
          <a:bodyPr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财务公司个人工作总结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业务介绍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财务业绩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竞品分析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总结和建议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业务介绍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175525" y="1669708"/>
            <a:ext cx="5233077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财务公司2018年至2022年经营现金流呈现波动变化，其中2019年同比减少5.43%，2020年同比增加44.52%，2021年同比减少34.64%，2022年同比增加57.54%。整体来看，财务公司经营现金流在2019年有所下降，但随后在2020年和2021年有所回升，并在2022年再次增长。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752" y="1791628"/>
            <a:ext cx="4876800" cy="439555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经营现金流详情数据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为客户提供全面的财务管理服务，包括财务规划、财务分析、财务决策等。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财务管理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投资咨询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417" r="214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企业并购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30000" r="30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为客户提供专业的投资咨询服务，包括股票、债券、基金等多种投资品种的建议和分析。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协助客户进行企业并购、重组等业务，提供财务、法律等方面的专业支持。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业务范围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35822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2706482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398142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63746" y="533480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14336" y="1667166"/>
            <a:ext cx="3618828" cy="79547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深入了解客户的财务状况和需求，制定个性化的服务方案。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2929889"/>
            <a:ext cx="3618828" cy="771122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与客户签订服务协议，明确服务内容、期限和费用等条款。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4263654"/>
            <a:ext cx="3618828" cy="78329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按照协议约定，为客户提供专业的财务服务，并定期跟进服务进展和客户反馈。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5567038"/>
            <a:ext cx="3618828" cy="807651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对服务过程中出现的问题进行总结和改进，提高服务质量和客户满意度。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1259356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客户需求分析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4336" y="2608945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服务协议签订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4336" y="3908275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服务执行与跟进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14336" y="5229577"/>
            <a:ext cx="3514429" cy="447189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服务总结与改进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业务流程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财务业绩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752" y="1792224"/>
            <a:ext cx="4876800" cy="440872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5525" y="1669708"/>
            <a:ext cx="5229225" cy="3819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根据表格数据，无法进行一句话总结分析。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总营收详情数据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175525" y="1669708"/>
            <a:ext cx="5233077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财务公司在过去几年里资产规模稳步增长，2021财年增长幅度较大，但在2022财年略有下滑。整体呈现波动上升的趋势。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752" y="1791628"/>
            <a:ext cx="4876800" cy="439555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总资产详情数据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19" b="26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经营现金流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现金流状况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公司经营现金流保持充裕，年度净现金流入额为5000万元人民币。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现金流运用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在确保公司正常运营的前提下，合理运用现金流进行投资及业务拓展，提高了资金使用效率。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后续计划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加强现金流预测与管理，确保公司稳健经营及应对市场变化的能力。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41312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41017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41189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42086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41672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53089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52794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52966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53863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534502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64867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64572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64743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65640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65227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76644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763495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765212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74182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770049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75175" y="249285"/>
            <a:ext cx="1000354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合并净利润详情数据</a:t>
            </a: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110" y="1386982"/>
            <a:ext cx="4876800" cy="3520298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824110" y="4953952"/>
            <a:ext cx="10520522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财务公司2018至2022年的合并净利润呈现增长趋势，其中2022年的同比增长率最高，为34.20%。这表明财务公司的盈利能力在过去五年中稳步提高。</a:t>
            </a:r>
          </a:p>
        </p:txBody>
      </p:sp>
      <p:graphicFrame>
        <p:nvGraphicFramePr>
          <p:cNvPr id="25" name="Table 25"/>
          <p:cNvGraphicFramePr>
            <a:graphicFrameLocks noGrp="1"/>
          </p:cNvGraphicFramePr>
          <p:nvPr/>
        </p:nvGraphicFramePr>
        <p:xfrm>
          <a:off x="6457950" y="1390650"/>
          <a:ext cx="4544568" cy="168148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1514856"/>
                <a:gridCol w="1514856"/>
                <a:gridCol w="1514856"/>
              </a:tblGrid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时间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554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合并净利润（万美元）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554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同比(%)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554D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2018FY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4658.30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--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2019FY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EE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4887.20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EE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+4.91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EED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2020FY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5384.40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+10.17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2021FY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EE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5298.70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EED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-1.59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EED"/>
                    </a:solidFill>
                  </a:tcPr>
                </a:tc>
              </a:tr>
              <a:tr h="254000"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2022FY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7110.90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  <a:tc>
                  <a:txBody>
                    <a:bodyPr vert="horz" wrap="square" rtlCol="0" anchor="t"/>
                    <a:lstStyle/>
                    <a:p>
                      <a:pPr algn="ctr">
                        <a:defRPr/>
                      </a:pPr>
                      <a:r>
                        <a:rPr lang="en-US" sz="1050" b="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+34.20</a:t>
                      </a:r>
                      <a:endParaRPr lang="en-US" sz="1100"/>
                    </a:p>
                  </a:txBody>
                  <a:tcPr>
                    <a:lnL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CC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竞品分析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https://d.book118.com/567162115032006031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2024-09-03T06:43:36.296</cp:lastPrinted>
  <dcterms:created xsi:type="dcterms:W3CDTF">2024-09-02T22:43:36Z</dcterms:created>
  <dcterms:modified xsi:type="dcterms:W3CDTF">2024-09-02T22:43:38Z</dcterms:modified>
</cp:coreProperties>
</file>