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854A32-E4C3-4444-BC02-E230BAC9A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54CB2-6DD6-4024-BB1C-9ABAB4230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10245D-D013-40B8-AEBA-87DCD384E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05F839-1232-4115-B69F-51D83A6D7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8BDE02-93E0-4378-A716-FB6B2EDBD5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D34BF7-8851-4C2E-9653-1A28184ED0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590C6D-CAA3-4441-AC71-B9FB854A69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52703A-05F4-443D-BEAC-716D20F12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FF892C-943C-4054-AFB5-D4F57F1DB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99A5D9-DB86-41BF-B77B-D7C7AF036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2C084-CBE4-4D2A-BB28-04908901D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65062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汇报时间：</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市政工程施工工艺与风景名胜保护及文化与旅游资源的保护利用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市政工程施工工艺概述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风景名胜保护与文化旅游资源的重要性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市政工程施工工艺与风景名胜保护的关联</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文化与旅游资源的保护利用策略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市政工程施工工艺概述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市政工程施工工艺的定义与特点</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市政工程施工工艺是指在进行市政工程建设时所采用的一系列施工技术和方法的总称。</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市政工程施工工艺具有综合性、系统性、规范性和专业性等特点，需要根据工程的具体情况选择合适的施工工艺，并严格按照相关规范和标准进行施工。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保障城市基础设施的正常运行</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提高城市居民的生活质量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促进城市经济的发展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市政工程施工工艺是城市基础设施建设的核心环节，其质量直接关系到城市基础设施的正常运行和城市的发展。</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市政工程施工工艺的应用能够改善城市居民的生活环境，提高居民的生活质量，增强城市的宜居性。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市政工程施工工艺的发展能够带动相关产业的发展，促进城市经济的繁荣。</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市政工程施工工艺的重要性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83" r="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市政工程施工工艺的发展历程可以追溯到古代，随着城市化进程的加速和科技的进步，市政工程施工工艺也不断得到改进和完善。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未来，市政工程施工工艺将更加注重环保、节能、智能化等方面的发展，以适应城市可持续发展的需求。同时，新技术的不断涌现也将为市政工程施工工艺的创新提供更多可能性。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市政工程施工工艺的历史与发展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风景名胜保护与文化旅游资源的重要性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风景名胜保护的意义</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风景名胜是自然和文化遗产的重要组成部分，保护这些资源有助于维护国家和地区的生态平衡和文化多样性。</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风景名胜的保护和合理利用可以带动当地经济和社会发展，为当地居民创造就业机会，促进可持续发展。</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风景名胜的美景和生态服务功能可以提高人们的生活质量，满足人们对美好生活的追求。</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维护自然和文化遗产</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促进可持续发展</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提高生活质量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传承历史文化</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促进经济发展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提高就业机会</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文化旅游资源的价值</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文化旅游资源的开发利用可以带动相关产业的发展，增加地方财政收入，促进经济发展。</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文化旅游资源的开发利用可以创造大量的就业机会，缓解当地就业压力。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文化旅游资源是历史文化的载体，通过旅游可以传承和弘扬民族文化，增强民族自豪感和凝聚力。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科学规划和管理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加强宣传教育</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鼓励社会参与</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创新发展模式</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保护与利用的平衡策略</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鼓励社会各界参与风景名胜和文化旅游资源的保护和利用工作，发挥各方优势，形成合力。</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加强对公众的宣传教育，提高公众对风景名胜和文化旅游资源保护的意识，引导公众积极参与保护工作。</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对风景名胜和文化旅游资源进行科学规划和管理，制定合理的保护和利用方案，确保资源的可持续利用。</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探索创新的发展模式，在保护风景名胜和文化旅游资源的前提下，实现资源的合理利用和社会经济的可持续发展。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市政工程施工工艺与风景名胜保护的关联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https://d.book118.com/567165062013006051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2024-09-23T22:34:58.065</cp:lastPrinted>
  <dcterms:created xsi:type="dcterms:W3CDTF">2024-09-23T14:34:58Z</dcterms:created>
  <dcterms:modified xsi:type="dcterms:W3CDTF">2024-09-23T14:34:59Z</dcterms:modified>
</cp:coreProperties>
</file>