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9CFF19-DA6D-4B48-8AC4-F5B7EF043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F10D7-7ABE-433C-98D9-9805BD8D0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2B5697-E72B-4913-B57D-D687DC37F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07CB12-5986-4726-BF5A-2F11E5F87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C5D02-1410-446B-802B-64DD1EE744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6536D9-93A5-4114-8058-0ADD4D8FE5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EB5769-A88E-4944-AE65-278AE32824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0A2E33-9B34-4852-BBAB-9DECE75955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F8DC94-4CE3-4CAC-BF02-D666F55E6B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F5691-02CA-4F17-84C9-DCFBAC854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5EBBF-FC66-4A8C-B366-600E92E47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6604206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健康评估适用于口腔疾病的干预</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2024-01-29</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口腔疾病概述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健康评估方法与技术</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口腔疾病的干预措施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健康评估在口腔疾病干预中的效果评价</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健康评估在口腔疾病干预中的挑战与展望</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强调口腔健康与全身健康的关系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口腔作为人体的重要组成部分，其健康状况与全身健康密切相关。通过健康评估，可以及早发现口腔疾病，避免其对全身健康造成不良影响。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应对口腔疾病的挑战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口腔疾病如龋齿、牙周病等在全球范围内具有高发病率和危害性。通过健康评估，可以为患者提供个性化的干预措施，降低口腔疾病的发病率和严重程度。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438" r="284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早期发现口腔问题</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通过健康评估，可以及早发现口腔内的异常情况，如牙齿松动、牙龈出血等，为患者提供及时的治疗建议，防止病情恶化。</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个性化治疗建议</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根据患者的具体情况，健康评估可以为患者提供个性化的治疗建议，如针对不同程度的牙周病采取不同的治疗措施，提高治疗效果。</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预测疾病风险</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通过分析患者的口腔健康状况，健康评估可以预测患者未来患口腔疾病的风险，从而提前采取预防措施，降低疾病的发生率。</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促进全身健康</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口腔健康与全身健康密切相关。通过健康评估和治疗干预，可以改善患者的口腔健康状况，进而促进患者的全身健康。例如，良好的口腔卫生习惯可以降低心脏病、中风等全身性疾病的风险。</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健康评估在口腔疾病中的意义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口腔疾病概述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045" r="2104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6675" b="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龋齿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牙周病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口腔癌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其他口腔疾病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常见口腔疾病类型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由细菌感染引起的牙齿硬组织破坏，表现为牙齿出现龋洞、疼痛等症状。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发生在口腔内的恶性肿瘤，包括舌癌、颊癌、牙龈癌等，严重影响患者生命健康。</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包括牙龈炎和牙周炎，是牙齿周围组织的炎症性疾病，可导致牙龈出血、红肿、疼痛等症状。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如口腔溃疡、口腔疱疹、氟斑牙等，也会给患者带来不适和疼痛。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口腔疾病会导致牙齿疼痛、松动等症状，影响患者的咀嚼和消化功能。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影响咀嚼和消化功能</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牙齿缺失、龋齿等口腔问题会影响患者的面部美观和发音清晰度。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影响美观和发音</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口腔疾病与全身健康密切相关，如牙周病可增加心血管疾病、糖尿病等患病风险。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引发全身性疾病</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口腔疾病会给患者带来疼痛和不适，进而影响患者的心理健康和生活质量。</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心理影响</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口腔疾病的危害和影响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281" r="30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口腔是全身健康的重要组成部分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口腔健康与全身健康密切相关，口腔疾病可影响全身多个器官和系统的功能。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口腔疾病与全身性疾病的相互影响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口腔疾病与心血管疾病、糖尿病、呼吸系统疾病等全身性疾病存在相互影响的关系。例如，牙周病可增加心血管疾病的风险，而心血管疾病也可影响牙周组织的健康。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口腔健康维护对全身健康的重要性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维护口腔健康对保障全身健康具有重要意义。定期口腔检查、及时治疗口腔疾病、保持良好的口腔卫生习惯等措施有助于维护口腔健康和预防全身性疾病。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口腔疾病与全身健康的关系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健康评估方法与技术</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健康评估是一种系统性的方法，用于收集和分析个体的健康信息，以确定其健康状况、疾病风险和医疗需求。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健康评估的主要目的是识别潜在的健康问题，提供个性化的预防和治疗建议，以及监测疾病进展和治疗效果。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健康评估的定义和目的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通过填写问卷，收集个体的基本信息、生活习惯、家族史等，以评估其健康状况和疾病风险。</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问卷调查</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通过测量身高、体重、血压等生理指标，检查口腔、皮肤、淋巴结等身体状况，以发现潜在的健康问题。</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体格检查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通过采集血液、尿液等样本，进行生化、免疫等检测，以评估器官功能、营养状况等。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实验室检查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利用X线、CT、MRI等影像技术，观察身体内部结构和病变情况。</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影像学检查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健康评估的方法和工具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通过视诊、触诊等方式，检查口腔粘膜、牙齿、牙周等状况，以发现口腔疾病和评估其严重程度。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口腔健康检查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口腔疾病风险评估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口腔健康指导</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口腔疾病治疗监测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根据个体的年龄、性别、生活习惯等因素，评估其患口腔疾病的风险，如龋齿、牙周病等。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根据健康评估结果，为个体提供针对性的口腔健康指导，如刷牙方法、饮食习惯等建议。</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对于已经确诊的口腔疾病患者，通过定期健康评估，监测疾病进展和治疗效果，及时调整治疗方案。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健康评估在口腔疾病中的应用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口腔疾病的干预措施</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https://d.book118.com/567166042063006044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2024-09-18T20:59:34.568</cp:lastPrinted>
  <dcterms:created xsi:type="dcterms:W3CDTF">2024-09-18T12:59:34Z</dcterms:created>
  <dcterms:modified xsi:type="dcterms:W3CDTF">2024-09-18T12:59:36Z</dcterms:modified>
</cp:coreProperties>
</file>