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133CA-AC1A-42E6-88BB-B859D04F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27E0D-BBCB-4220-9BBD-DE5335CA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D2CA-4462-4213-A8A6-F88555B4A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ACD79-7559-438B-A313-F15799B8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D1A94-BAA0-4CA5-B3F4-498B35783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D606A-42E1-4BD9-89B3-A05E71C5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08314-9863-4A03-851C-06F4010DA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6FA53-F40E-4836-8DD9-57CA9442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7D49F-33EF-4FC1-82F0-090FCD2F9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87AEB-1DA0-475E-AC37-601E4800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13B08-8579-4DB3-9371-D614DF9B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6604216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智慧社区电商平台建设方案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前端界面开发与用户体验优化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后端功能实现与数据库管理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运营推广策略制定与执行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随着物联网、大数据等技术的快速发展，智慧社区概念逐渐在大众中普及，越来越多的人们开始关注和追求更高品质的居住环境。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智慧社区概念普及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各级政府加大对智慧社区建设的投入，包括宽带网络、智能安防、智能家居等方面的基础设施不断完善，为智慧社区的发展提供了有力保障。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基础设施建设不断完善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智慧社区通过整合各类服务资源，为居民提供便捷、高效、智能化的服务，如智能物业管理、智能家居控制、智能健康管理等。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社区服务智能化水平提升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44" r="27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居民消费习惯转变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随着互联网技术的普及和电商平台的快速发展，越来越多的消费者选择在线购物，对电商平台的便捷性、个性化服务等方面提出更高要求。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社区商业资源整合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智慧社区内聚集了大量商业资源，包括餐饮、零售、家政服务等，通过电商平台整合这些资源，可以为居民提供更加便捷、多样化的消费体验。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数据分析与精准营销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电商平台可以收集用户消费数据，通过大数据分析技术，为商家提供更加精准的用户画像和营销策略，提高营销效果和销售额。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通过搭建电商平台，整合社区内外商业资源，为居民提供便捷、个性化的在线购物体验。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构建智慧社区电商平台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提升社区服务智能化水平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促进社区商业发展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实现数据驱动精准营销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通过引入智能家居、智能安防等先进技术，提升社区服务的智能化水平，提高居民生活品质。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通过电商平台推广和营销手段，吸引更多消费者关注和使用平台，促进社区商业的发展和繁荣。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通过收集和分析用户数据，为商家提供精准的用户画像和营销策略建议，提高营销效果和销售额。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平台架构设计与技术选型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将平台划分为多个功能模块，每个模块负责特定的业务功能，便于开发和维护。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采用微服务架构，将各个功能模块拆分为独立的服务，提高系统的可扩展性和可靠性。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通过负载均衡、容错机制等技术手段，确保平台在高并发、大流量场景下的稳定性和可用性。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选用成熟的Java技术栈，包括Spring Boot、MyBatis等框架，提供稳定的后台服务支持。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利用云计算平台如AWS、阿里云等，实现弹性伸缩、按需付费等云服务特性，降低运维成本和风险。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采用React或Vue等前端框架，构建用户友好的交互界面，提升用户体验。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选用高性能的关系型数据库如MySQL或PostgreSQL，以及非关系型数据库如MongoDB或Redis，满足不同类型数据存储和处理需求。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62" r="178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对用户敏感信息进行加密处理，如密码、支付信息等，确保数据传输和存储的安全性。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通过角色权限管理、API网关等技术手段，严格控制不同用户或系统对平台资源的访问权限。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记录用户操作日志和系统运行日志，定期进行安全审计和分析，及时发现和处置潜在的安全风险。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采用Web应用防火墙、代码审计等安全措施，预防SQL注入、跨站脚本攻击等常见Web漏洞。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漏洞防范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前端界面开发与用户体验优化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保持界面风格、色彩、字体等元素的一致性，营造统一的视觉效果，增强品牌形象。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界面设计应简洁大方，避免过多的复杂元素，突出核心功能，降低用户学习成本。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从用户需求出发，设计符合用户习惯的界面操作流程，提高用户体验满意度。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界面风格定位及设计原则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响应式框架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选择具有响应式布局的框架，如Bootstrap、Vue等，以适应不同设备的屏幕尺寸，提供良好的移动端体验。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组件化开发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采用组件化开发方式，提高代码复用率，减少维护成本，同时方便后续功能扩展。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前后端分离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实现前后端分离的开发模式，通过API接口进行数据交互，降低系统耦合度，提高开发效率。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前端开发框架选择及实现过程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通过问卷调查、用户访谈等方式收集用户反馈，了解用户需求及痛点。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设计多个界面方案进行A/B测试，根据用户行为数据分析评估各方案的优劣。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根据用户反馈及测试结果不断优化界面设计，提升用户体验满意度。同时关注行业动态及设计趋势，及时更新设计理念及技术手段。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465" r="2646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用户体验测试与改进方案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后端功能实现与数据库管理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https://d.book118.com/567166042162006041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2024-09-14T22:17:56.385</cp:lastPrinted>
  <dcterms:created xsi:type="dcterms:W3CDTF">2024-09-14T14:17:56Z</dcterms:created>
  <dcterms:modified xsi:type="dcterms:W3CDTF">2024-09-14T14:17:58Z</dcterms:modified>
</cp:coreProperties>
</file>