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681D-3F24-4438-8302-1ACF04B4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BDE28-1392-4276-B500-588B571D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54836-8108-418D-806B-CE505CBC2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E7D8E-6D6B-4BB0-9C6A-889672F7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2BDAE-A25E-4E2A-B1E6-A4E0C7320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50C0E-F6F2-4827-863A-697F26BB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850B3-9054-4BC3-BA0C-8840930E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FD65-5573-49F8-BEAB-E1E85A69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257A5-F01E-4D13-A80E-448BB11C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18DDB-F188-4727-A74E-C6FA05BA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D061E-6E55-4E6D-AF18-438094D3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6611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压测量实验讨论分析总结报告\n## 1.实验目的与背景介绍\n### 1.1血压测量实验的重要性及意义\n### 1.2血压测量实验的背景知识\n### 1.3血压测量实验的目的和预期结果\n## 2.实验材料与设备\n### 2.1血压测量实验所需材料\n### 2.2血压测量实验所需设备\n### 2.3实验器材的准备工作\n## 3.实验方法与步骤\n### 3.1实验对象的选取与分组\n### 3.2血压测量实验的具体操作方法\n### 3.3实验数据的记录与处理\n## 4.实验结果与分析\n### 4.1实验数据的统计与可视化\n### 4.2实验结果的分析与讨论\n### 4.3实验结果的总结与结论\n## 5.实验误差与改进措施\n### 5.1实验过程中可能出现的误差分析\n### 5.2针对误差的改进措施与方法\n### 5.3实验过程的优化与改进\n## 6.实验总结与展望\n### 6.1血压测量实验的总体总结\n### 6.2实验成果的应用与展望\n### 6.3对后续实验的启示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血压测量实验讨论分析总结报告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实验目的与背景介绍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血压是反映心血管健康状况的重要指标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血压异常可能导致心血管疾病的发生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通过实验了解血压的正常范围和异常情况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血压测量实验对于了解人体血压状况具有重要意义</a:t>
                </a:r>
                <a:endParaRPr/>
              </a:p>
            </p:txBody>
          </p:sp>
        </p:grpSp>
        <p:grpSp>
          <p:nvGrpSpPr>
            <p:cNvPr id="2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实验可以比较不同测量方法的效果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实验可以分析影响血压测量的因素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实验为血压测量提供科学依据</a:t>
                </a:r>
                <a:endParaRPr/>
              </a:p>
            </p:txBody>
          </p:sp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血压测量实验有助于提高血压测量的准确性</a:t>
                </a:r>
                <a:endParaRPr/>
              </a:p>
            </p:txBody>
          </p:sp>
        </p:grpSp>
        <p:grpSp>
          <p:nvGrpSpPr>
            <p:cNvPr id="2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了解血压分布情况，为疾病预防提供依据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分析血压异常原因，为疾病治疗提供方向</a:t>
                </a:r>
                <a:endParaRPr/>
              </a:p>
            </p:txBody>
          </p: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血压测量实验为疾病预防和治疗提供参考</a:t>
                </a:r>
                <a:endParaRPr/>
              </a:p>
            </p:txBody>
          </p:sp>
        </p:grpSp>
      </p:grpSp>
      <p:pic>
        <p:nvPicPr>
          <p:cNvPr id="2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血压测量实验的重要性及意义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血压的定义与测量方法</a:t>
                </a:r>
                <a:endParaRPr/>
              </a:p>
            </p:txBody>
          </p:sp>
          <p:sp>
            <p:nvSpPr>
              <p:cNvPr id="2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血压是指血液在血管内流动时对血管壁产生的压力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常见的血压测量方法有听诊法、示波法、动态血压监测等</a:t>
                </a:r>
                <a:endParaRPr/>
              </a:p>
            </p:txBody>
          </p:sp>
        </p:grpSp>
        <p:grpSp>
          <p:nvGrpSpPr>
            <p:cNvPr id="2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血压的正常范围与异常情况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正常成年人的血压范围为收缩压90-120mmHg，舒张压60-80mmHg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血压异常包括高血压、低血压和血压波动过大等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血压与心血管疾病的关系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高血压是心血管疾病的重要危险因素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血压异常可能导致心肌缺血、心力衰竭等疾病</a:t>
                </a:r>
                <a:endParaRPr/>
              </a:p>
            </p:txBody>
          </p:sp>
        </p:grpSp>
      </p:grpSp>
      <p:pic>
        <p:nvPicPr>
          <p:cNvPr id="2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血压测量实验的背景知识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比较不同血压测量方法的准确性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分析影响血压测量的因素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了解血压分布情况及其与心血管疾病的关系</a:t>
                </a:r>
                <a:endParaRPr/>
              </a:p>
            </p:txBody>
          </p:sp>
        </p:grpSp>
        <p:grpSp>
          <p:nvGrpSpPr>
            <p:cNvPr id="267" name="组合 26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预期结果   -得出各血压测量方法的优缺点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提出改进血压测量的措施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为疾病预防和治疗提供依据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血压测量实验的目的和预期结果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实验材料与设备</a:t>
            </a:r>
            <a:endParaRPr/>
          </a:p>
        </p:txBody>
      </p:sp>
      <p:sp>
        <p:nvSpPr>
          <p:cNvPr id="27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7" name="组合 27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实验对象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志愿者或患者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需要符合实验要求的人群</a:t>
                </a:r>
                <a:endParaRPr/>
              </a:p>
            </p:txBody>
          </p:sp>
          <p:sp>
            <p:nvSpPr>
              <p:cNvPr id="28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血压测量设备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听诊器、示波器、动态血压监测仪等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需要具备准确度和稳定性的设备</a:t>
                </a:r>
                <a:endParaRPr/>
              </a:p>
            </p:txBody>
          </p:sp>
          <p:sp>
            <p:nvSpPr>
              <p:cNvPr id="28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实验记录材料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记录本、表格等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用于记录实验数据和结果</a:t>
                </a:r>
                <a:endParaRPr/>
              </a:p>
            </p:txBody>
          </p:sp>
          <p:sp>
            <p:nvSpPr>
              <p:cNvPr id="28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血压测量实验所需材料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血压测量实验所需设备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组合 2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4" name="组合 29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血压测量设备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听诊器、示波器、动态血压监测仪等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需要具备准确度和稳定性的设备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组合 29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实验辅助设备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计时器、血压计固定带等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用于实验操作的辅助工具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4" name="组合 30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数据处理设备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计算机、数据分析软件等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用于实验数据的处理和分析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检查设备是否正常运作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对设备进行校准，确保测量准确性</a:t>
                </a:r>
                <a:endParaRPr/>
              </a:p>
            </p:txBody>
          </p:sp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血压测量设备的检查与校准</a:t>
                </a:r>
                <a:endParaRPr/>
              </a:p>
            </p:txBody>
          </p:sp>
        </p:grpSp>
        <p:grpSp>
          <p:nvGrpSpPr>
            <p:cNvPr id="3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准备计时器、血压计固定带等辅助工具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确保实验操作的顺利进行</a:t>
                </a:r>
                <a:endParaRPr/>
              </a:p>
            </p:txBody>
          </p:sp>
          <p:sp>
            <p:nvSpPr>
              <p:cNvPr id="3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实验辅助设备的准备</a:t>
                </a:r>
                <a:endParaRPr/>
              </a:p>
            </p:txBody>
          </p:sp>
          <p:sp>
            <p:nvSpPr>
              <p:cNvPr id="3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准备记录本、表格等记录材料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用于记录实验数据和结果</a:t>
                </a:r>
                <a:endParaRPr/>
              </a:p>
            </p:txBody>
          </p:sp>
          <p:sp>
            <p:nvSpPr>
              <p:cNvPr id="3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实验记录材料的准备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实验器材的准备工作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实验方法与步骤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实验对象的选取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选择符合实验要求的志愿者或患者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确保实验对象的年龄、性别、健康状况等具有代表性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实验对象的分组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根据实验要求将实验对象分为不同组别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如按年龄、性别、疾病类型等进行分组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实验对象的准备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向实验对象介绍实验目的和方法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确保实验对象了解实验过程并愿意配合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实验对象的选取与分组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" name="组合 2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血压测量方法的介绍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介绍听诊法、示波法、动态血压监测等测量方法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确保实验对象了解并掌握正确的测量方法</a:t>
                </a:r>
                <a:endParaRPr/>
              </a:p>
            </p:txBody>
          </p:sp>
          <p:sp>
            <p:nvSpPr>
              <p:cNvPr id="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血压测量过程的记录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记录实验对象的基本信息，如年龄、性别、健康状况等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记录实验对象的血压测量结果，包括收缩压和舒张压</a:t>
                </a:r>
                <a:endParaRPr/>
              </a:p>
            </p:txBody>
          </p:sp>
          <p:sp>
            <p:nvSpPr>
              <p:cNvPr id="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血压测量数据的收集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收集实验对象的血压测量数据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对数据进行整理和分类，便于后续分析</a:t>
                </a:r>
                <a:endParaRPr/>
              </a:p>
            </p:txBody>
          </p:sp>
          <p:sp>
            <p:nvSpPr>
              <p:cNvPr id="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血压测量实验的具体操作方法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使用记录本、表格等记录材料记录实验数据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确保数据的准确性和完整性</a:t>
                </a:r>
                <a:endParaRPr/>
              </a:p>
            </p:txBody>
          </p:sp>
          <p:sp>
            <p:nvSpPr>
              <p:cNvPr id="4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实验数据的记录</a:t>
                </a:r>
                <a:endParaRPr/>
              </a:p>
            </p:txBody>
          </p:sp>
        </p:grpSp>
        <p:grpSp>
          <p:nvGrpSpPr>
            <p:cNvPr id="4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实验数据的处理</a:t>
                </a:r>
                <a:endParaRPr/>
              </a:p>
            </p:txBody>
          </p:sp>
          <p:sp>
            <p:nvSpPr>
              <p:cNvPr id="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使用计算机、数据分析软件等对数据进行处理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分析数据的趋势和分布，提取有用信息</a:t>
                </a:r>
                <a:endParaRPr/>
              </a:p>
            </p:txBody>
          </p:sp>
        </p:grpSp>
        <p:grpSp>
          <p:nvGrpSpPr>
            <p:cNvPr id="5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实验数据的可视化</a:t>
                </a:r>
                <a:endParaRPr/>
              </a:p>
            </p:txBody>
          </p:sp>
          <p:sp>
            <p:nvSpPr>
              <p:cNvPr id="5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将实验数据绘制成图表，便于分析和解释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如绘制血压分布图、血压变化趋势图等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实验数据的记录与处理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https://d.book118.com/567166115012006044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血压测量实验讨论分析总结报告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2024-09-18T04:19:49.991</cp:lastPrinted>
  <dcterms:created xsi:type="dcterms:W3CDTF">2024-09-17T20:19:50Z</dcterms:created>
  <dcterms:modified xsi:type="dcterms:W3CDTF">2024-09-17T20:19:51Z</dcterms:modified>
</cp:coreProperties>
</file>