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4D15CF-4CB7-406E-A1A4-5F4D53A994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A80C1-5D18-4804-B626-A75198C0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32479-1687-486D-809C-E2B2D3FE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5682-9047-4C21-9940-A9CEF3B5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BD552-5005-43F3-B613-1F5B7E03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0D512-8D40-4F36-B0DC-AB28FF5B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05F16-6672-4E10-8474-30FAB2C1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FFB80-D652-4D10-AB3B-84AA04A22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8A718-DF0B-43EC-A23C-2950AD6F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7595E-7777-4FC1-AA42-344C70ABF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D5F1F-B89F-44EC-A33F-5A16F118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4D467-A504-4C16-A763-98320EAF9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451B20-7EB6-4CEE-97AF-971D4BD315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00D340-F8F4-4DBE-B74E-DA07C04EB3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66131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线下活动策划详细汇报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线下活动策划概述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目标与主题的确定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预算与策略规划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执行团队和分工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活动内容和细节策划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活动效果评估和改进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线下活动策划概述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https://d.book118.com/567166131045006054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线下活动策划详细汇报</vt:lpstr>
      <vt:lpstr>目录</vt:lpstr>
      <vt:lpstr>第1章 线下活动策划概述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2024-09-28T13:37:11.591</cp:lastPrinted>
  <dcterms:created xsi:type="dcterms:W3CDTF">2024-09-28T05:37:11Z</dcterms:created>
  <dcterms:modified xsi:type="dcterms:W3CDTF">2024-09-28T05:37:13Z</dcterms:modified>
</cp:coreProperties>
</file>