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AE0BAD-F501-48FF-8A1E-D451692C5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FD7E-8CAC-42FA-9D7F-53E657DD6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8564-9595-44E0-B44F-8B8F7D237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AC977B-7183-45CE-A324-468A86FC0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E9CF08-ED08-42F3-873B-6130967C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586E6-FB8B-41BC-81DB-54116AC2E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E8F321-FDF8-4A37-9792-9DA147584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66393-ED42-4056-91D2-631522771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53B555-C0D4-418C-8D62-B4AF2768E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92D84D-C712-40F7-AAAC-58A3B6B0D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4CAFB-4173-4612-9B14-507477297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201136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设备管理的设备性能数据分析和决策支持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设备性能数据分析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设备故障预测与诊断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设备管理决策支持系统应用案例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250" r="122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通过对设备性能数据的分析，可以了解设备的运行状况，及时发现并解决潜在问题，从而提高设备的运行效率。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提高设备效率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通过对设备性能数据的监测和分析，可以预测设备的维护需求，制定合理的维护计划，降低维修成本和停机时间。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设备性能数据分析可以为企业提供有关设备运行情况的全面信息，支持管理层做出更明智的决策，如设备更新、扩建或缩减等。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通过对设备进行有效的管理，可以确保设备的稳定运行，提高生产效率，降低生产成本。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设备管理有助于企业实现资源的高效利用，减少浪费和环境污染，促进企业的可持续发展。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设备管理包括设备的维护和保养，可以延长设备的使用寿命，减少企业的固定资产投入。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设备管理能够确保设备的安全运行，减少事故发生的可能性，保障员工和企业的安全。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设备性能数据分析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通过设备内置的传感器收集各种性能参数，如温度、压力、振动等。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设备传感器数据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记录设备的运行状态、故障信息以及维护记录等。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运行日志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从其他系统或数据库中获取与设备性能相关的数据，如生产数据、环境数据等。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数据来源和采集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去除重复、异常或无效数据，确保数据质量。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从原始数据中提取与设备性能相关的特征，如运行时长、故障频率等。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运用统计方法对设备性能数据进行描述性统计和推断性统计。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利用机器学习算法对设备性能数据进行建模和预测。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数据处理和分析方法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反映设备在规定条件下和规定时间内完成规定功能的能力。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设备可靠性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设备经济性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评估设备在整个生命周期内的经济效益和投资回报率。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衡量设备在单位时间内完成的工作量或产出。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表示设备维修的难易程度和维修效果。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设备性能评估指标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决策支持系统设计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系统架构和功能模块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数据采集与预处理模块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负责从各类设备中实时采集性能数据，并进行清洗、转换和标准化处理。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数据存储与管理模块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采用高效的数据库管理系统，对海量设备性能数据进行存储、索引和查询。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数据分析与挖掘模块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运用统计分析、机器学习等方法，对设备性能数据进行深入分析，挖掘潜在规律和故障模式。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决策支持与可视化模块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基于分析结果，为设备管理提供决策支持，如设备维护计划、故障预警等，并通过可视化手段展示相关信息。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维护决策优化模型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基于设备性能数据和故障预测结果，构建维护决策优化模型，为制定科学合理的设备维护计划提供支持。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构建基于设备历史数据的性能评估模型，实现对设备当前性能的实时监测和评估。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故障预测模型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利用机器学习等技术，建立故障预测模型，实现对设备未来可能出现的故障进行预测和预警。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决策支持算法和模型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系统实现和界面设计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运用图表、仪表盘等可视化手段，直观地展示设备性能数据、故障预测结果和维护计划等信息，方便用户理解和决策。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采用B/S架构，后端基于Python等语言开发数据处理和分析模块，前端采用HTML5等技术实现交互式界面。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设计简洁直观的用户界面，提供设备性能数据实时监测、历史数据查询、故障预警、维护计划制定等功能。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设备性能优化策略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制定设备检查周期，对设备进行定期的性能检测，确保设备处于良好状态。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根据设备历史数据和经验，制定预防性维护计划，提前发现并解决潜在问题。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紧急维修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对突发故障进行快速响应和紧急维修，减少停机时间。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设备维护和保养计划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https://d.book118.com/567201136064006044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2024-09-18T21:18:10.816</cp:lastPrinted>
  <dcterms:created xsi:type="dcterms:W3CDTF">2024-09-18T13:18:10Z</dcterms:created>
  <dcterms:modified xsi:type="dcterms:W3CDTF">2024-09-18T13:18:13Z</dcterms:modified>
</cp:coreProperties>
</file>