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FEBB-D9C5-4F9A-BDE4-554D96165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38768-09D2-46BF-A84E-414E78D78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2883-5EF1-4433-8C9C-A26C945B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BA442-099A-4927-87DE-EDD73E08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D567C-0BFE-4629-BEAF-0F991311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8D145-D135-4DC2-B6C8-C5BB6C1A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EFF0E-AB2B-4245-93C9-2748C0297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7490E-9F43-4E12-A3A8-45A1B5EE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663D8-8E01-488A-AD62-98E64EEC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1EB53-7574-4E15-B10A-B07E8734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E300D-1C29-4C77-834C-A8CEE32D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004007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哺乳期常见药物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哺乳期安全用药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36" r="283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39" r="24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哺乳期用药的定义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哺乳期用药需考虑药物对母亲和婴儿的影响，确保安全合理地使用药物。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哺乳期用药是指在哺乳期间，母亲因治疗或预防疾病而需要使用药物的情况。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避免不必要的用药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如果病情允许，应尽量减少用药或避免使用药物。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在使用药物时，应遵循医生的建议和指导，不要自行更改剂量或停药。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优先选择哺乳期安全的药物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在选择药物时，应优先选择经过临床验证对哺乳期安全的药物。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哺乳期用药的原则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在使用药物时，应注意观察可能出现的不良反应，及时向医生报告。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注意药物不良反应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在使用药物期间，应密切监测婴儿的状况，包括饮食、睡眠、生长等方面。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监测婴儿状况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对于某些明确禁用于哺乳期的药物，应避免使用，以免对婴儿造成损害。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避免使用禁忌药物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哺乳期用药的注意事项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哺乳期常见药物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48" r="29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34" r="28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如阿莫西林，对哺乳期妈妈和宝宝较为安全，可用于治疗乳腺炎等感染。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青霉素类抗生素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如头孢克洛，具有较低的乳汁浓度，对宝宝影响较小，可用于治疗哺乳期妈妈的感染。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头孢菌素类抗生素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如扑热息痛，是哺乳期较为安全的解热镇痛药，可用于缓解妈妈发热和疼痛。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可用于缓解哺乳期妈妈的关节痛和轻度疼痛，但长期使用可能对宝宝有一定影响。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解热镇痛类药物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布洛芬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对乙酰氨基酚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奥氮平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可用于治疗哺乳期妈妈的精神分裂症和双相情感障碍，但可能对宝宝的情绪和睡眠产生影响。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利培酮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可用于治疗哺乳期妈妈的精神分裂症和双相情感障碍，但可能对宝宝的认知和运动发展产生影响。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抗精神病类药物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可用于恢复哺乳期妈妈的月经周期，但可能对宝宝的发育产生一定影响。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可用于帮助哺乳期妈妈维持妊娠，但对宝宝的影响尚不明确。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黄体酮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激素类药物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抗过敏药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如氯雷他定，可用于缓解哺乳期妈妈的过敏症状，但可能对宝宝的神经和呼吸系统产生影响。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降压药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如氨氯地平，可用于治疗哺乳期妈妈的血压升高，但可能对宝宝的肾脏产生影响。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哺乳期安全用药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https://d.book118.com/568000040071006030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2024-09-07T01:11:42.476</cp:lastPrinted>
  <dcterms:created xsi:type="dcterms:W3CDTF">2024-09-06T17:11:42Z</dcterms:created>
  <dcterms:modified xsi:type="dcterms:W3CDTF">2024-09-06T17:11:44Z</dcterms:modified>
</cp:coreProperties>
</file>