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65848A-1318-49A5-BC2F-78E4DB9A6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401362-9067-4562-9A56-39E18B168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B318B-6A55-42C7-A215-B8F9D3706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745709-8A1F-4042-BA56-2FC74D258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89E7A4-C8E6-489D-A509-3DAD729DF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25C511-80EE-4555-8D52-4F9B26E68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35BA8A-9224-465C-A154-EC0DB1CCB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E78934-C792-4F28-AC82-91D9D2456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5830FE-D429-4285-B1BF-AF8B0D416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EB6381-85CE-4338-9A18-AC02BEB55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3E1101-006D-4120-B4F4-AA185D283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0006703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心理危机评估与紧急干预的关联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紧急干预概述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心理危机评估与紧急干预的关联分析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实践案例分享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紧急干预的重要性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心理危机评估能够及时识别和处理潜在的心理问题，紧急干预则能够在关键时刻挽救生命，减少心理危机带来的损害。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专业化发展的需求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心理危机评估和紧急干预需要专业化的知识和技能，提高相关人员的专业水平是当前亟待解决的问题。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心理健康问题日益严重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随着社会压力的增加，心理健康问题逐渐凸显，心理危机事件频发，对个体和社会造成严重影响。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3708" b="37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心理危机评估的现状与发展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介绍心理危机评估的概念、方法、工具及其在国内外的发展现状和趋势。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紧急干预的策略与实践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阐述针对不同类型心理危机的紧急干预策略、方法和技术，以及在实际应用中的效果和挑战。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关联分析与探讨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分析心理危机评估与紧急干预的内在联系，探讨如何加强二者的协同作用，提高心理健康服务的整体效果。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展望心理危机评估与紧急干预在未来的发展趋势，提出加强专业化建设、完善制度保障、推动技术创新等方面的建议。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83" b="22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心理危机是指个体在面临重大生活事件或情境时，由于无法有效应对而产生的严重心理失衡状态。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根据危机的性质和影响程度，心理危机可分为发展性危机、境遇性危机和存在性危机。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心理危机的分类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心理危机评估的目的和意义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心理危机评估的主要目的是识别个体是否处于心理危机状态，以及危机的严重程度和可能的风险。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通过心理危机评估，可以及时发现和干预处于心理危机中的个体，防止危机进一步恶化，促进个体的心理健康和恢复。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临床观察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通过观察个体的言行举止、情绪表现等，判断其是否存在心理危机。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心理测验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使用标准化的心理测验工具，对个体的心理状态进行评估。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通过与个体进行深入的交流和访谈，了解其内心的真实感受和想法。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结合上述多种方法，对个体的心理危机状态进行全面、综合的评估。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心理危机评估的常用方法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紧急干预概述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594" r="19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紧急干预是指在心理危机事件发生时，专业人员采取迅速、有效的措施，以减轻危机当事人的痛苦，防止危机进一步恶化，并帮助其恢复心理平衡的过程。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危机事件的性质和严重程度，紧急干预可分为急性危机干预和慢性危机干预。急性危机干预主要针对突发性、紧急性的事件，如自杀、自伤、暴力行为等；慢性危机干预则针对长期存在的心理问题，如抑郁症、焦虑症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紧急干预的定义与分类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紧急干预的主要目的是保护危机当事人的生命安全，减轻其痛苦，防止危机进一步恶化，并帮助其恢复心理平衡和正常的生活功能。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干预在心理危机管理中具有至关重要的作用。它能够及时响应危机事件，提供专业的支持和帮助，避免或减少危机对当事人的伤害。同时，紧急干预还能够促进当事人的心理康复和成长，提高其应对未来挑战的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紧急干预的目的和意义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https://d.book118.com/568000067036006034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2024-09-12T14:05:37.846</cp:lastPrinted>
  <dcterms:created xsi:type="dcterms:W3CDTF">2024-09-12T06:05:37Z</dcterms:created>
  <dcterms:modified xsi:type="dcterms:W3CDTF">2024-09-12T06:05:39Z</dcterms:modified>
</cp:coreProperties>
</file>