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977D1-02B0-4567-B37F-96F77765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B8C10-C6A7-4A3B-A1FB-943D5C6D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FD295-7E1D-454A-BF70-85BBFF01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1FDCA-02BA-4A6B-8310-256DBFDA8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10C7B-92BB-4C28-AC58-AC2FDFFA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B79D9-C310-41D5-ADDC-4E1E4819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4CAE4-3F80-43D4-8A3E-CA4C3F13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9D8D4-0AA1-410A-8BF3-9D385063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3D3A-5D5F-4E6E-B8DF-ABD3D85C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04228-9E37-45DF-91CA-79D5EAE3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72B3-088E-4ADE-A6BB-5335E0E0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102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C2C第三方电子商务平台的商业模式研究以淘宝C2C电子商务为例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淘宝C2C电子商务的商业模式分析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淘宝C2C电子商务的盈利模式分析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淘宝C2C电子商务商业模式的优势和挑战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随着互联网技术的不断进步，电子商务在全球范围内得到了广泛应用，C2C电子商务作为其中的一种重要模式，具有巨大的市场潜力和发展前景。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C2C电子商务模式为消费者提供了一个自由交易的平台，使得个人之间的交易变得更加便捷和高效。淘宝作为中国最大的C2C电子商务平台，其商业模式对于研究C2C电子商务的发展具有重要意义。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推动电子商务行业的发展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通过对淘宝C2C电子商务商业模式的研究，可以深入了解C2C电子商务的运作机制、盈利模式以及竞争优势，为其他电子商务平台提供借鉴和参考，推动整个行业的健康发展。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揭示淘宝C2C电子商务商业模式的本质和特点。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分析淘宝C2C电子商务商业模式的竞争优势和存在的问题。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提出优化淘宝C2C电子商务商业模式的建议和措施。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淘宝C2C电子商务平台的商业模式是如何构建的？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淘宝C2C电子商务商业模式的竞争优势体现在哪些方面？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淘宝C2C电子商务商业模式存在哪些问题？如何优化？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通过对相关文献的梳理和分析，了解C2C电子商务商业模式的研究现状和发展趋势。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以淘宝为例，对其商业模式进行深入剖析，包括平台架构、交易流程、盈利模式等方面。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本文主要关注淘宝C2C电子商务平台的商业模式，不涉及其他类型的电子商务平台。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研究重点集中在淘宝商业模式的构建、竞争优势、存在问题以及优化措施等方面。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对于淘宝商业模式的具体运作细节和数据分析，本文不作深入探讨。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C2C电子商务的定义和特点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C2C（Consumer to Consumer）电子商务是指消费者之间通过互联网进行的商品交易活动。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交易双方均为个人；交易商品多为二手或闲置物品；交易过程依赖网络平台。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起源于网络拍卖，逐渐发展成包括固定价格、竞价、一口价和免费竞拍4种形式，非常具有知名度的互联网品牌，如淘宝网、易趣网、拍拍网等。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市场规模不断扩大，用户群体年轻化，交易商品多样化，竞争激烈。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提供交易平台，通过收取交易手续费、广告费等方式盈利。同时，还提供了一系列营销工具和服务，帮助卖家提高销售量和用户满意度。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主要包括交易手续费、广告费、增值服务费等。其中，交易手续费是最主要的收入来源之一。此外，平台还会通过数据分析、精准营销等方式提高盈利能力。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C2C电子商务的商业模式和盈利模式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淘宝C2C电子商务的商业模式分析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https://d.book118.com/568001026011006033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2024-09-10T19:55:55.587</cp:lastPrinted>
  <dcterms:created xsi:type="dcterms:W3CDTF">2024-09-10T11:55:55Z</dcterms:created>
  <dcterms:modified xsi:type="dcterms:W3CDTF">2024-09-10T11:55:57Z</dcterms:modified>
</cp:coreProperties>
</file>