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17A1A-2EBC-4E3D-A519-FA9C0C7C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E2040-6104-42FA-A44E-134261F84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D0F80-D026-44AD-A162-3ADA46C3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83A2F-A710-4A7F-9ED9-1C2E5F9C4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1D9AE-71D3-4A21-A6A4-58ED207B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DF5E3F-2569-4505-BA5F-BDDB2A18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FC0BCE-1368-410A-B923-1E7362B3B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B86A4-2E64-485A-938E-940AB9ACE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7FBC52-0A14-4312-A588-876F46954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808D1-D3FB-4497-A627-61E5504F9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AE5F0-908B-46A9-B371-D4C48506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01076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作分析的方法与技术--工作分析实践中的问题与对策\n## 1.工作分析的基本概念与重要性\n### 1.1工作分析的定义与目的\n### 1.2工作分析在人力资源管理中的作用\n### 1.3工作分析的实践意义与价值\n## 2.工作分析的方法与技术概述\n### 2.1工作分析的基本方法\n### 2.2工作分析的技术工具\n### 2.3工作分析方法与技术的选择与应用\n## 3.工作分析实践中的问题与挑战\n### 3.1工作分析过程中的信息收集与处理\n### 3.2工作分析结果的有效性与准确性\n### 3.3工作分析实践中的沟通与协作\n## 4.工作分析实践中的对策与建议\n### 4.1提高工作分析信息收集与处理的效率\n### 4.2确保工作分析结果的有效性与准确性\n### 4.3加强工作分析实践中的沟通与协作\n## 5.工作分析的未来发展趋势与展望\n### 5.1工作分析技术的创新与发展\n### 5.2工作分析实践中的应用与拓展\n### 5.3工作分析在未来的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工作分析的方法与技术--工作分析实践中的问题与对策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工作分析的基本概念与重要性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工作分析是一种系统性的方法</a:t>
                </a:r>
                <a:endParaRPr/>
              </a:p>
            </p:txBody>
          </p:sp>
          <p:sp>
            <p:nvSpPr>
              <p:cNvPr id="17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用于识别和描述组织中各个职位的任务、职责和资格条件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以便更好地完成组织目标和提高员工绩效</a:t>
                </a:r>
                <a:endParaRPr/>
              </a:p>
            </p:txBody>
          </p:sp>
        </p:grpSp>
        <p:grpSp>
          <p:nvGrpSpPr>
            <p:cNvPr id="17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工作分析的目的是为了提高组织效率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通过明确职位要求，确保招聘到合适的人才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为员工提供明确的职责和目标，提高工作满意度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为绩效管理提供依据，激励员工提升业绩</a:t>
                </a:r>
                <a:endParaRPr/>
              </a:p>
            </p:txBody>
          </p:sp>
        </p:grpSp>
        <p:grpSp>
          <p:nvGrpSpPr>
            <p:cNvPr id="18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工作分析有助于实现人力资源管理目标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合理配置人力资源，降低成本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提高员工绩效，提升组织整体竞争力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8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明确组织未来的人力资源需求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制定招聘、培训和晋升计划</a:t>
                </a:r>
                <a:endParaRPr/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工作分析为人力资源规划提供依据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确定招聘职位的任职资格和要求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评估应聘者的能力和潜力</a:t>
                </a:r>
                <a:endParaRPr/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工作分析为招聘和选拔提供标准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识别员工的培训需求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制定培训计划和课程</a:t>
                </a:r>
                <a:endParaRPr/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工作分析为培训和开发提供指导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工作分析为绩效管理提供基础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设定明确的绩效目标和标准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评估员工的工作表现和绩效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工作分析在人力资源管理中的作用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工作分析有助于提高组织效率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明确职位职责，减少工作重叠和浪费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提高员工的工作满意度和绩效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工作分析有助于实现人力资源管理目标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合理配置人力资源，降低成本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提高员工绩效，提升组织整体竞争力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工作分析有助于员工职业发展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为员工提供明确的职业发展道路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帮助员工了解自己的职责和潜力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工作分析的实践意义与价值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工作分析的方法与技术概述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通过直接观察员工的工作过程，了解职位的职责和要求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适用于操作性强、易观察的职位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问卷法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设计问卷，收集员工和相关人员对工作内容和要求的意见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适用于无法直接观察的职位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访谈法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与员工和相关人员进行访谈，了解职位的职责和要求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适用于需要深入了解职位信息的职位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工作日志法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分析员工的工作日志，了解职位的任务和职责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适用于需要了解员工实际工作情况的职位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工作分析的技术工具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职务描述问卷（JDQ）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用于收集职位信息，包括职责、任务、资格要求等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有助于全面了解职位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功能分析问卷（FAQ）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用于评估职位在组织中的作用和功能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有助于优化职位设置和人力资源配置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任务分析问卷（TAQ）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用于分析职位的具体工作任务和职责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有助于提高职位描述的准确性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根据职位特点和需求选择合适的方法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操作性强、易观察的职位适合采用观察法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无法直接观察的职位适合采用问卷法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需要深入了解职位信息的职位适合采用访谈法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结合多种方法和技术进行分析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可以提高工作分析的准确性和全面性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有助于避免单一方法的局限性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注重实际操作和技术应用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了解各种方法和技术的特点和优缺点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在实际工作中灵活运用和调整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工作分析方法与技术的选择与应用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工作分析实践中的问题与挑战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员工对职位描述可能持保守态度，不愿透露过多信息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信息收集过程中可能存在主观偏见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信息收集困难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信息处理不当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忽视关键信息，导致职位描述不准确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对信息过度分析，使职位描述过于复杂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信息沟通不畅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与员工和相关人员沟通不足，导致信息收集不全面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工作分析结果未得到有效传递和应用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工作分析过程中的信息收集与处理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https://d.book118.com/568001076122006037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工作分析的方法与技术--工作分析实践中的问题与对策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2024-09-17T18:26:48.214</cp:lastPrinted>
  <dcterms:created xsi:type="dcterms:W3CDTF">2024-09-17T10:26:48Z</dcterms:created>
  <dcterms:modified xsi:type="dcterms:W3CDTF">2024-09-17T10:26:50Z</dcterms:modified>
</cp:coreProperties>
</file>